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1" r:id="rId1"/>
  </p:sldMasterIdLst>
  <p:notesMasterIdLst>
    <p:notesMasterId r:id="rId11"/>
  </p:notesMasterIdLst>
  <p:handoutMasterIdLst>
    <p:handoutMasterId r:id="rId12"/>
  </p:handoutMasterIdLst>
  <p:sldIdLst>
    <p:sldId id="310" r:id="rId2"/>
    <p:sldId id="286" r:id="rId3"/>
    <p:sldId id="289" r:id="rId4"/>
    <p:sldId id="318" r:id="rId5"/>
    <p:sldId id="311" r:id="rId6"/>
    <p:sldId id="312" r:id="rId7"/>
    <p:sldId id="313" r:id="rId8"/>
    <p:sldId id="314" r:id="rId9"/>
    <p:sldId id="316" r:id="rId10"/>
  </p:sldIdLst>
  <p:sldSz cx="9144000" cy="6858000" type="screen4x3"/>
  <p:notesSz cx="6934200" cy="9232900"/>
  <p:defaultTextStyle>
    <a:defPPr>
      <a:defRPr lang="en-US"/>
    </a:defPPr>
    <a:lvl1pPr algn="ctr" rtl="0" eaLnBrk="0" fontAlgn="base" hangingPunct="0">
      <a:spcBef>
        <a:spcPct val="0"/>
      </a:spcBef>
      <a:spcAft>
        <a:spcPct val="0"/>
      </a:spcAft>
      <a:defRPr sz="14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ctr" rtl="0" eaLnBrk="0" fontAlgn="base" hangingPunct="0">
      <a:spcBef>
        <a:spcPct val="0"/>
      </a:spcBef>
      <a:spcAft>
        <a:spcPct val="0"/>
      </a:spcAft>
      <a:defRPr sz="14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ctr" rtl="0" eaLnBrk="0" fontAlgn="base" hangingPunct="0">
      <a:spcBef>
        <a:spcPct val="0"/>
      </a:spcBef>
      <a:spcAft>
        <a:spcPct val="0"/>
      </a:spcAft>
      <a:defRPr sz="14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ctr" rtl="0" eaLnBrk="0" fontAlgn="base" hangingPunct="0">
      <a:spcBef>
        <a:spcPct val="0"/>
      </a:spcBef>
      <a:spcAft>
        <a:spcPct val="0"/>
      </a:spcAft>
      <a:defRPr sz="14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ctr" rtl="0" eaLnBrk="0" fontAlgn="base" hangingPunct="0">
      <a:spcBef>
        <a:spcPct val="0"/>
      </a:spcBef>
      <a:spcAft>
        <a:spcPct val="0"/>
      </a:spcAft>
      <a:defRPr sz="14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4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14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14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1400"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CC"/>
    <a:srgbClr val="800000"/>
    <a:srgbClr val="A50021"/>
    <a:srgbClr val="DDDDDD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898" autoAdjust="0"/>
    <p:restoredTop sz="94660"/>
  </p:normalViewPr>
  <p:slideViewPr>
    <p:cSldViewPr>
      <p:cViewPr varScale="1">
        <p:scale>
          <a:sx n="91" d="100"/>
          <a:sy n="91" d="100"/>
        </p:scale>
        <p:origin x="1522" y="7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0"/>
            <a:ext cx="3004610" cy="4616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72" tIns="46186" rIns="92372" bIns="46186" numCol="1" anchor="t" anchorCtr="0" compatLnSpc="1">
            <a:prstTxWarp prst="textNoShape">
              <a:avLst/>
            </a:prstTxWarp>
          </a:bodyPr>
          <a:lstStyle>
            <a:lvl1pPr algn="l" defTabSz="924414" eaLnBrk="1" hangingPunct="1">
              <a:defRPr sz="1200"/>
            </a:lvl1pPr>
          </a:lstStyle>
          <a:p>
            <a:endParaRPr lang="en-US" dirty="0"/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28018" y="0"/>
            <a:ext cx="3004610" cy="4616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72" tIns="46186" rIns="92372" bIns="46186" numCol="1" anchor="t" anchorCtr="0" compatLnSpc="1">
            <a:prstTxWarp prst="textNoShape">
              <a:avLst/>
            </a:prstTxWarp>
          </a:bodyPr>
          <a:lstStyle>
            <a:lvl1pPr algn="r" defTabSz="924414" eaLnBrk="1" hangingPunct="1">
              <a:defRPr sz="1200"/>
            </a:lvl1pPr>
          </a:lstStyle>
          <a:p>
            <a:endParaRPr lang="en-US" dirty="0"/>
          </a:p>
        </p:txBody>
      </p:sp>
      <p:sp>
        <p:nvSpPr>
          <p:cNvPr id="2458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1" y="8769675"/>
            <a:ext cx="3004610" cy="4616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72" tIns="46186" rIns="92372" bIns="46186" numCol="1" anchor="b" anchorCtr="0" compatLnSpc="1">
            <a:prstTxWarp prst="textNoShape">
              <a:avLst/>
            </a:prstTxWarp>
          </a:bodyPr>
          <a:lstStyle>
            <a:lvl1pPr algn="l" defTabSz="924414" eaLnBrk="1" hangingPunct="1">
              <a:defRPr sz="1200"/>
            </a:lvl1pPr>
          </a:lstStyle>
          <a:p>
            <a:endParaRPr lang="en-US" dirty="0"/>
          </a:p>
        </p:txBody>
      </p:sp>
      <p:sp>
        <p:nvSpPr>
          <p:cNvPr id="2458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28018" y="8769675"/>
            <a:ext cx="3004610" cy="4616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72" tIns="46186" rIns="92372" bIns="46186" numCol="1" anchor="b" anchorCtr="0" compatLnSpc="1">
            <a:prstTxWarp prst="textNoShape">
              <a:avLst/>
            </a:prstTxWarp>
          </a:bodyPr>
          <a:lstStyle>
            <a:lvl1pPr algn="r" defTabSz="924414" eaLnBrk="1" hangingPunct="1">
              <a:defRPr sz="1200"/>
            </a:lvl1pPr>
          </a:lstStyle>
          <a:p>
            <a:fld id="{27B8BD4B-8B4C-4C2A-95AE-C762C50880DB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  <p:hf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0"/>
            <a:ext cx="3004610" cy="4616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72" tIns="46186" rIns="92372" bIns="46186" numCol="1" anchor="t" anchorCtr="0" compatLnSpc="1">
            <a:prstTxWarp prst="textNoShape">
              <a:avLst/>
            </a:prstTxWarp>
          </a:bodyPr>
          <a:lstStyle>
            <a:lvl1pPr algn="l" defTabSz="924414" eaLnBrk="1" hangingPunct="1">
              <a:defRPr sz="1200"/>
            </a:lvl1pPr>
          </a:lstStyle>
          <a:p>
            <a:endParaRPr lang="en-US" dirty="0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28018" y="0"/>
            <a:ext cx="3004610" cy="4616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72" tIns="46186" rIns="92372" bIns="46186" numCol="1" anchor="t" anchorCtr="0" compatLnSpc="1">
            <a:prstTxWarp prst="textNoShape">
              <a:avLst/>
            </a:prstTxWarp>
          </a:bodyPr>
          <a:lstStyle>
            <a:lvl1pPr algn="r" defTabSz="924414" eaLnBrk="1" hangingPunct="1">
              <a:defRPr sz="1200"/>
            </a:lvl1pPr>
          </a:lstStyle>
          <a:p>
            <a:endParaRPr lang="en-US" dirty="0"/>
          </a:p>
        </p:txBody>
      </p:sp>
      <p:sp>
        <p:nvSpPr>
          <p:cNvPr id="614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58875" y="692150"/>
            <a:ext cx="4616450" cy="346233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61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93735" y="4385628"/>
            <a:ext cx="5546731" cy="41548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72" tIns="46186" rIns="92372" bIns="4618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" y="8769675"/>
            <a:ext cx="3004610" cy="4616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72" tIns="46186" rIns="92372" bIns="46186" numCol="1" anchor="b" anchorCtr="0" compatLnSpc="1">
            <a:prstTxWarp prst="textNoShape">
              <a:avLst/>
            </a:prstTxWarp>
          </a:bodyPr>
          <a:lstStyle>
            <a:lvl1pPr algn="l" defTabSz="924414" eaLnBrk="1" hangingPunct="1">
              <a:defRPr sz="1200"/>
            </a:lvl1pPr>
          </a:lstStyle>
          <a:p>
            <a:endParaRPr lang="en-US" dirty="0"/>
          </a:p>
        </p:txBody>
      </p:sp>
      <p:sp>
        <p:nvSpPr>
          <p:cNvPr id="61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28018" y="8769675"/>
            <a:ext cx="3004610" cy="4616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72" tIns="46186" rIns="92372" bIns="46186" numCol="1" anchor="b" anchorCtr="0" compatLnSpc="1">
            <a:prstTxWarp prst="textNoShape">
              <a:avLst/>
            </a:prstTxWarp>
          </a:bodyPr>
          <a:lstStyle>
            <a:lvl1pPr algn="r" defTabSz="924414" eaLnBrk="1" hangingPunct="1">
              <a:defRPr sz="1200"/>
            </a:lvl1pPr>
          </a:lstStyle>
          <a:p>
            <a:fld id="{6782C7C1-071B-4FC2-AC33-FA3054A7B523}" type="slidenum">
              <a:rPr lang="en-US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dt="0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en-US" dirty="0"/>
              <a:t>Click to edit Master title style</a:t>
            </a:r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15 November 2011</a:t>
            </a:r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F540BC-E608-4E50-B2C3-C8ADCF22B92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/>
              <a:t>Click to edit Master subtitle style</a:t>
            </a:r>
          </a:p>
        </p:txBody>
      </p:sp>
    </p:spTree>
  </p:cSld>
  <p:clrMapOvr>
    <a:masterClrMapping/>
  </p:clrMapOvr>
  <p:transition>
    <p:fade thruBlk="1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15 November 2011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3F7CF0-D925-4FCA-A2D4-C91A8A90AD76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>
    <p:fade thruBlk="1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15 November 2011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850F1-ECFC-45BC-ACAE-8311F58BF638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>
    <p:fade thruBlk="1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74638"/>
            <a:ext cx="8763000" cy="1143000"/>
          </a:xfrm>
        </p:spPr>
        <p:txBody>
          <a:bodyPr>
            <a:normAutofit/>
          </a:bodyPr>
          <a:lstStyle>
            <a:lvl1pPr>
              <a:defRPr sz="4400"/>
            </a:lvl1pPr>
          </a:lstStyle>
          <a:p>
            <a:r>
              <a:rPr kumimoji="0"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dirty="0"/>
              <a:t>Click to edit Master text styles</a:t>
            </a:r>
          </a:p>
          <a:p>
            <a:pPr lvl="1" eaLnBrk="1" latinLnBrk="0" hangingPunct="1"/>
            <a:r>
              <a:rPr lang="en-US" dirty="0"/>
              <a:t>Second level</a:t>
            </a:r>
          </a:p>
          <a:p>
            <a:pPr lvl="2" eaLnBrk="1" latinLnBrk="0" hangingPunct="1"/>
            <a:r>
              <a:rPr lang="en-US" dirty="0"/>
              <a:t>Third level</a:t>
            </a:r>
          </a:p>
          <a:p>
            <a:pPr lvl="3" eaLnBrk="1" latinLnBrk="0" hangingPunct="1"/>
            <a:r>
              <a:rPr lang="en-US" dirty="0"/>
              <a:t>Fourth level</a:t>
            </a:r>
          </a:p>
          <a:p>
            <a:pPr lvl="4" eaLnBrk="1" latinLnBrk="0" hangingPunct="1"/>
            <a:r>
              <a:rPr lang="en-US" dirty="0"/>
              <a:t>Fifth level</a:t>
            </a:r>
            <a:endParaRPr kumimoji="0" lang="en-US" dirty="0"/>
          </a:p>
        </p:txBody>
      </p:sp>
    </p:spTree>
  </p:cSld>
  <p:clrMapOvr>
    <a:masterClrMapping/>
  </p:clrMapOvr>
  <p:transition>
    <p:fade thruBlk="1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15 November 2011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5E969E8D-6DAF-41BE-8549-9061A879A51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 thruBlk="1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15 November 2011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5A1780-7AD1-4C60-987F-97B7784979B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>
    <p:fade thruBlk="1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15 November 2011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07B3C1-B9F1-4BEE-9F32-37FF83E74F76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>
    <p:fade thruBlk="1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15 November 2011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CC6790-D6CF-4456-886D-2B910DA96EB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>
    <p:fade thruBlk="1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15 November 2011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664D9D-61FE-491F-B277-CD1C02DD73E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>
    <p:fade thruBlk="1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15 November 2011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06A3CB-D371-4DD0-9DBB-4EAD596779B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>
    <p:fade thruBlk="1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en-US" dirty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15 November 2011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9F6987-2541-4A9E-8096-D57769A70AC7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>
    <p:fade thruBlk="1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en-US" dirty="0"/>
              <a:t>Click to edit Master title style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dirty="0"/>
              <a:t>Click to edit Master text styles</a:t>
            </a:r>
          </a:p>
          <a:p>
            <a:pPr lvl="1" eaLnBrk="1" latinLnBrk="0" hangingPunct="1"/>
            <a:r>
              <a:rPr kumimoji="0" lang="en-US" dirty="0"/>
              <a:t>Second level</a:t>
            </a:r>
          </a:p>
          <a:p>
            <a:pPr lvl="2" eaLnBrk="1" latinLnBrk="0" hangingPunct="1"/>
            <a:r>
              <a:rPr kumimoji="0" lang="en-US" dirty="0"/>
              <a:t>Third level</a:t>
            </a:r>
          </a:p>
          <a:p>
            <a:pPr lvl="3" eaLnBrk="1" latinLnBrk="0" hangingPunct="1"/>
            <a:r>
              <a:rPr kumimoji="0" lang="en-US" dirty="0"/>
              <a:t>Fourth level</a:t>
            </a:r>
          </a:p>
          <a:p>
            <a:pPr lvl="4" eaLnBrk="1" latinLnBrk="0" hangingPunct="1"/>
            <a:r>
              <a:rPr kumimoji="0" lang="en-US" dirty="0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457200" y="6019800"/>
            <a:ext cx="8229600" cy="70167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8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r>
              <a:rPr lang="en-US" dirty="0"/>
              <a:t>15 November 2011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457200" y="6019800"/>
            <a:ext cx="8229600" cy="70167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8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457200" y="6019800"/>
            <a:ext cx="8229600" cy="70167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8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1B93C49A-3834-4518-958D-5FED2F07D57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transition>
    <p:fade thruBlk="1"/>
  </p:transition>
  <p:hf hdr="0"/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5">
            <a:extLst>
              <a:ext uri="{FF2B5EF4-FFF2-40B4-BE49-F238E27FC236}">
                <a16:creationId xmlns:a16="http://schemas.microsoft.com/office/drawing/2014/main" id="{F28C8D06-5B0A-45EE-96A2-DF3A07088D84}"/>
              </a:ext>
            </a:extLst>
          </p:cNvPr>
          <p:cNvSpPr txBox="1">
            <a:spLocks/>
          </p:cNvSpPr>
          <p:nvPr/>
        </p:nvSpPr>
        <p:spPr>
          <a:xfrm>
            <a:off x="228600" y="304800"/>
            <a:ext cx="8763000" cy="1143000"/>
          </a:xfrm>
          <a:prstGeom prst="rect">
            <a:avLst/>
          </a:prstGeom>
        </p:spPr>
        <p:txBody>
          <a:bodyPr vert="horz" anchor="ctr">
            <a:normAutofit fontScale="92500"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>
            <a:lvl1pPr algn="ctr" rtl="0" eaLnBrk="1" latinLnBrk="0" hangingPunct="1">
              <a:spcBef>
                <a:spcPct val="0"/>
              </a:spcBef>
              <a:buNone/>
              <a:defRPr kumimoji="0" sz="4400" b="1" kern="1200" cap="none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en-US" dirty="0"/>
              <a:t>IPRC Field Day 2025 Summary</a:t>
            </a:r>
          </a:p>
        </p:txBody>
      </p:sp>
      <p:sp>
        <p:nvSpPr>
          <p:cNvPr id="10" name="Content Placeholder 16">
            <a:extLst>
              <a:ext uri="{FF2B5EF4-FFF2-40B4-BE49-F238E27FC236}">
                <a16:creationId xmlns:a16="http://schemas.microsoft.com/office/drawing/2014/main" id="{54AD3C1A-1586-402A-9624-C3E0A6866D0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09160"/>
          </a:xfrm>
        </p:spPr>
        <p:txBody>
          <a:bodyPr>
            <a:normAutofit fontScale="85000" lnSpcReduction="10000"/>
          </a:bodyPr>
          <a:lstStyle/>
          <a:p>
            <a:r>
              <a:rPr lang="en-US" b="1" dirty="0">
                <a:solidFill>
                  <a:srgbClr val="FFFF00"/>
                </a:solidFill>
                <a:latin typeface="+mj-lt"/>
              </a:rPr>
              <a:t>3,084</a:t>
            </a:r>
            <a:r>
              <a:rPr lang="en-US" dirty="0">
                <a:latin typeface="+mj-lt"/>
              </a:rPr>
              <a:t> total points	2024: 1,714			</a:t>
            </a:r>
          </a:p>
          <a:p>
            <a:pPr marL="137160" indent="0">
              <a:buNone/>
            </a:pPr>
            <a:r>
              <a:rPr lang="en-US" dirty="0">
                <a:latin typeface="+mj-lt"/>
              </a:rPr>
              <a:t>	2023: 1,348		2022:1,128	</a:t>
            </a:r>
          </a:p>
          <a:p>
            <a:pPr marL="137160" indent="0">
              <a:buNone/>
            </a:pPr>
            <a:endParaRPr lang="en-US" dirty="0">
              <a:latin typeface="+mj-lt"/>
            </a:endParaRPr>
          </a:p>
          <a:p>
            <a:r>
              <a:rPr lang="en-US" b="1" dirty="0">
                <a:solidFill>
                  <a:srgbClr val="FFFF00"/>
                </a:solidFill>
                <a:latin typeface="+mj-lt"/>
              </a:rPr>
              <a:t>1,128</a:t>
            </a:r>
            <a:r>
              <a:rPr lang="en-US" dirty="0">
                <a:latin typeface="+mj-lt"/>
              </a:rPr>
              <a:t> QSOs		2024 309		</a:t>
            </a:r>
          </a:p>
          <a:p>
            <a:pPr marL="137160" indent="0">
              <a:buNone/>
            </a:pPr>
            <a:r>
              <a:rPr lang="en-US" dirty="0">
                <a:latin typeface="+mj-lt"/>
              </a:rPr>
              <a:t>	2023: 270		2022: 165		</a:t>
            </a:r>
          </a:p>
          <a:p>
            <a:pPr marL="137160" indent="0">
              <a:buNone/>
            </a:pPr>
            <a:endParaRPr lang="en-US" dirty="0">
              <a:latin typeface="+mj-lt"/>
            </a:endParaRPr>
          </a:p>
          <a:p>
            <a:r>
              <a:rPr lang="en-US" dirty="0">
                <a:latin typeface="+mj-lt"/>
              </a:rPr>
              <a:t>1,109 SSB Contacts (1 point each)</a:t>
            </a:r>
          </a:p>
          <a:p>
            <a:r>
              <a:rPr lang="en-US" u="sng" dirty="0">
                <a:latin typeface="+mj-lt"/>
              </a:rPr>
              <a:t>19 Digital Contacts</a:t>
            </a:r>
            <a:r>
              <a:rPr lang="en-US" dirty="0">
                <a:latin typeface="+mj-lt"/>
              </a:rPr>
              <a:t> (2 points each)</a:t>
            </a:r>
          </a:p>
          <a:p>
            <a:pPr lvl="8"/>
            <a:endParaRPr lang="en-US" dirty="0">
              <a:latin typeface="+mj-lt"/>
            </a:endParaRPr>
          </a:p>
          <a:p>
            <a:r>
              <a:rPr lang="en-US" dirty="0">
                <a:solidFill>
                  <a:srgbClr val="FFFF00"/>
                </a:solidFill>
                <a:latin typeface="+mj-lt"/>
              </a:rPr>
              <a:t>Bonus points 790</a:t>
            </a:r>
            <a:r>
              <a:rPr lang="en-US" dirty="0">
                <a:latin typeface="+mj-lt"/>
              </a:rPr>
              <a:t>		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endParaRPr lang="en-US" dirty="0">
              <a:latin typeface="+mj-lt"/>
            </a:endParaRPr>
          </a:p>
          <a:p>
            <a:r>
              <a:rPr lang="en-US" dirty="0">
                <a:latin typeface="+mj-lt"/>
              </a:rPr>
              <a:t>Home Scores Added?		</a:t>
            </a:r>
          </a:p>
          <a:p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B870844-BB70-B157-3C1E-40DD92354D6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4574" y="2057400"/>
            <a:ext cx="2537452" cy="16764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B19F6B0-D68F-FF9C-32B8-91944E7CE9F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0600" y="4878947"/>
            <a:ext cx="4191000" cy="18876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3347115"/>
      </p:ext>
    </p:extLst>
  </p:cSld>
  <p:clrMapOvr>
    <a:masterClrMapping/>
  </p:clrMapOvr>
  <p:transition>
    <p:fade thruBlk="1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2025 Bonus Points</a:t>
            </a:r>
          </a:p>
        </p:txBody>
      </p:sp>
      <p:sp>
        <p:nvSpPr>
          <p:cNvPr id="17" name="Content Placeholder 16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en-US" sz="2900" dirty="0">
                <a:solidFill>
                  <a:srgbClr val="00B050"/>
                </a:solidFill>
                <a:latin typeface="+mj-lt"/>
              </a:rPr>
              <a:t>√ 100 pts/xmtr	100% Emergency Power (4x)	400 total</a:t>
            </a:r>
          </a:p>
          <a:p>
            <a:r>
              <a:rPr lang="en-US" sz="2900" dirty="0">
                <a:latin typeface="+mj-lt"/>
              </a:rPr>
              <a:t>100 points		Media Publicity		</a:t>
            </a:r>
          </a:p>
          <a:p>
            <a:r>
              <a:rPr lang="en-US" sz="2900" dirty="0">
                <a:latin typeface="+mj-lt"/>
              </a:rPr>
              <a:t>100 points		Public Location</a:t>
            </a:r>
          </a:p>
          <a:p>
            <a:r>
              <a:rPr lang="en-US" sz="2900" dirty="0">
                <a:solidFill>
                  <a:srgbClr val="00B050"/>
                </a:solidFill>
                <a:latin typeface="+mj-lt"/>
              </a:rPr>
              <a:t>√ 100 points	Public Information Table</a:t>
            </a:r>
          </a:p>
          <a:p>
            <a:r>
              <a:rPr lang="en-US" sz="2900" dirty="0">
                <a:latin typeface="+mj-lt"/>
              </a:rPr>
              <a:t>100 points		Message Origination to 						Section Manager</a:t>
            </a:r>
          </a:p>
          <a:p>
            <a:r>
              <a:rPr lang="en-US" sz="2900" dirty="0">
                <a:latin typeface="+mj-lt"/>
              </a:rPr>
              <a:t>10 pts/message	Message Handling</a:t>
            </a:r>
            <a:r>
              <a:rPr lang="en-US" sz="2900" dirty="0">
                <a:solidFill>
                  <a:srgbClr val="FFFF00"/>
                </a:solidFill>
                <a:latin typeface="+mj-lt"/>
              </a:rPr>
              <a:t>	</a:t>
            </a:r>
          </a:p>
          <a:p>
            <a:r>
              <a:rPr lang="en-US" sz="2900" dirty="0">
                <a:latin typeface="+mj-lt"/>
              </a:rPr>
              <a:t>100 pts		Satellite QSO</a:t>
            </a:r>
            <a:r>
              <a:rPr lang="en-US" sz="2900" dirty="0">
                <a:solidFill>
                  <a:srgbClr val="FFFF00"/>
                </a:solidFill>
                <a:latin typeface="+mj-lt"/>
              </a:rPr>
              <a:t>	</a:t>
            </a:r>
          </a:p>
          <a:p>
            <a:r>
              <a:rPr lang="en-US" sz="2900" dirty="0">
                <a:latin typeface="+mj-lt"/>
              </a:rPr>
              <a:t>100 points		Alternate Power</a:t>
            </a:r>
            <a:r>
              <a:rPr lang="en-US" sz="2900" dirty="0">
                <a:solidFill>
                  <a:srgbClr val="00B050"/>
                </a:solidFill>
                <a:latin typeface="+mj-lt"/>
              </a:rPr>
              <a:t>	</a:t>
            </a:r>
            <a:r>
              <a:rPr lang="en-US" sz="2900" dirty="0">
                <a:solidFill>
                  <a:srgbClr val="FFFF00"/>
                </a:solidFill>
                <a:latin typeface="+mj-lt"/>
              </a:rPr>
              <a:t>	</a:t>
            </a:r>
          </a:p>
          <a:p>
            <a:r>
              <a:rPr lang="en-US" sz="2900" dirty="0">
                <a:solidFill>
                  <a:srgbClr val="00B050"/>
                </a:solidFill>
              </a:rPr>
              <a:t>√ </a:t>
            </a:r>
            <a:r>
              <a:rPr lang="en-US" sz="2900" dirty="0">
                <a:solidFill>
                  <a:srgbClr val="00B050"/>
                </a:solidFill>
                <a:latin typeface="+mj-lt"/>
              </a:rPr>
              <a:t>100 points	W1AW Bulletin Reception</a:t>
            </a:r>
          </a:p>
          <a:p>
            <a:r>
              <a:rPr lang="en-US" sz="2900" dirty="0">
                <a:latin typeface="+mj-lt"/>
              </a:rPr>
              <a:t>100 points		Educational Activity</a:t>
            </a:r>
          </a:p>
          <a:p>
            <a:r>
              <a:rPr lang="en-US" sz="2900" dirty="0">
                <a:latin typeface="+mj-lt"/>
              </a:rPr>
              <a:t>100 points		Site visit by elected official</a:t>
            </a:r>
          </a:p>
          <a:p>
            <a:r>
              <a:rPr lang="en-US" sz="2900" dirty="0">
                <a:latin typeface="+mj-lt"/>
              </a:rPr>
              <a:t>100 points		Site visit by ARES official</a:t>
            </a:r>
          </a:p>
          <a:p>
            <a:r>
              <a:rPr lang="en-US" sz="2900" dirty="0">
                <a:solidFill>
                  <a:srgbClr val="00B050"/>
                </a:solidFill>
                <a:latin typeface="+mj-lt"/>
              </a:rPr>
              <a:t>√ 50 points	Web submission		</a:t>
            </a:r>
          </a:p>
          <a:p>
            <a:r>
              <a:rPr lang="en-US" sz="2900" dirty="0">
                <a:solidFill>
                  <a:srgbClr val="00B050"/>
                </a:solidFill>
                <a:latin typeface="+mj-lt"/>
              </a:rPr>
              <a:t>√ 40 points	Youth participation</a:t>
            </a:r>
          </a:p>
          <a:p>
            <a:r>
              <a:rPr lang="en-US" sz="2900" dirty="0">
                <a:latin typeface="+mj-lt"/>
              </a:rPr>
              <a:t>100 points		Social Media Promotion</a:t>
            </a:r>
          </a:p>
          <a:p>
            <a:r>
              <a:rPr lang="en-US" sz="2900" dirty="0">
                <a:solidFill>
                  <a:srgbClr val="00B050"/>
                </a:solidFill>
                <a:latin typeface="+mj-lt"/>
              </a:rPr>
              <a:t>√ 100 points	Safety Officer Checklist</a:t>
            </a:r>
          </a:p>
          <a:p>
            <a:endParaRPr lang="en-US" sz="2900" dirty="0">
              <a:solidFill>
                <a:srgbClr val="FFFF00"/>
              </a:solidFill>
              <a:latin typeface="+mj-lt"/>
            </a:endParaRPr>
          </a:p>
          <a:p>
            <a:endParaRPr lang="en-US" sz="2900" dirty="0">
              <a:solidFill>
                <a:srgbClr val="FFFF00"/>
              </a:solidFill>
              <a:latin typeface="+mj-lt"/>
            </a:endParaRPr>
          </a:p>
          <a:p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48E9383-9638-4BAB-970C-FCDFFF3FFF97}"/>
              </a:ext>
            </a:extLst>
          </p:cNvPr>
          <p:cNvSpPr txBox="1"/>
          <p:nvPr/>
        </p:nvSpPr>
        <p:spPr>
          <a:xfrm>
            <a:off x="702229" y="6291867"/>
            <a:ext cx="3930941" cy="40011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790 Total Bonus Points</a:t>
            </a:r>
          </a:p>
        </p:txBody>
      </p:sp>
    </p:spTree>
    <p:extLst>
      <p:ext uri="{BB962C8B-B14F-4D97-AF65-F5344CB8AC3E}">
        <p14:creationId xmlns:p14="http://schemas.microsoft.com/office/powerpoint/2010/main" val="2717778447"/>
      </p:ext>
    </p:extLst>
  </p:cSld>
  <p:clrMapOvr>
    <a:masterClrMapping/>
  </p:clrMapOvr>
  <p:transition>
    <p:fade thruBlk="1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</a:pPr>
            <a:r>
              <a:rPr lang="en-US" dirty="0"/>
              <a:t>2025 Contact Map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75E74C4-8788-25AE-46F2-1D0AACBF654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7545" y="1219200"/>
            <a:ext cx="7068910" cy="55065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8688133"/>
      </p:ext>
    </p:extLst>
  </p:cSld>
  <p:clrMapOvr>
    <a:masterClrMapping/>
  </p:clrMapOvr>
  <p:transition>
    <p:fade thruBlk="1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5">
            <a:extLst>
              <a:ext uri="{FF2B5EF4-FFF2-40B4-BE49-F238E27FC236}">
                <a16:creationId xmlns:a16="http://schemas.microsoft.com/office/drawing/2014/main" id="{F28C8D06-5B0A-45EE-96A2-DF3A07088D84}"/>
              </a:ext>
            </a:extLst>
          </p:cNvPr>
          <p:cNvSpPr txBox="1">
            <a:spLocks/>
          </p:cNvSpPr>
          <p:nvPr/>
        </p:nvSpPr>
        <p:spPr>
          <a:xfrm>
            <a:off x="228600" y="304800"/>
            <a:ext cx="87630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>
            <a:lvl1pPr algn="ctr" rtl="0" eaLnBrk="1" latinLnBrk="0" hangingPunct="1">
              <a:spcBef>
                <a:spcPct val="0"/>
              </a:spcBef>
              <a:buNone/>
              <a:defRPr kumimoji="0" sz="4400" b="1" kern="1200" cap="none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en-US" dirty="0"/>
              <a:t>Participants and Visitors</a:t>
            </a:r>
          </a:p>
        </p:txBody>
      </p:sp>
      <p:sp>
        <p:nvSpPr>
          <p:cNvPr id="10" name="Content Placeholder 16">
            <a:extLst>
              <a:ext uri="{FF2B5EF4-FFF2-40B4-BE49-F238E27FC236}">
                <a16:creationId xmlns:a16="http://schemas.microsoft.com/office/drawing/2014/main" id="{54AD3C1A-1586-402A-9624-C3E0A6866D0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09160"/>
          </a:xfrm>
        </p:spPr>
        <p:txBody>
          <a:bodyPr>
            <a:normAutofit/>
          </a:bodyPr>
          <a:lstStyle/>
          <a:p>
            <a:r>
              <a:rPr lang="en-US" dirty="0">
                <a:latin typeface="+mj-lt"/>
              </a:rPr>
              <a:t>Scott and Debbie</a:t>
            </a:r>
          </a:p>
          <a:p>
            <a:r>
              <a:rPr lang="en-US" dirty="0">
                <a:latin typeface="+mj-lt"/>
              </a:rPr>
              <a:t>Rob and Madeline and Ameya</a:t>
            </a:r>
          </a:p>
          <a:p>
            <a:r>
              <a:rPr lang="en-US" dirty="0">
                <a:latin typeface="+mj-lt"/>
              </a:rPr>
              <a:t>Leon and Oscar</a:t>
            </a:r>
          </a:p>
          <a:p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Jesse</a:t>
            </a:r>
          </a:p>
          <a:p>
            <a:r>
              <a:rPr lang="en-US" dirty="0">
                <a:latin typeface="+mj-lt"/>
              </a:rPr>
              <a:t>Matt</a:t>
            </a:r>
          </a:p>
          <a:p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Dan</a:t>
            </a:r>
          </a:p>
          <a:p>
            <a:r>
              <a:rPr lang="en-US" dirty="0">
                <a:latin typeface="+mj-lt"/>
              </a:rPr>
              <a:t>Bar-K Neighbors</a:t>
            </a:r>
          </a:p>
          <a:p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Barbie Bills, Hayes, George, Case</a:t>
            </a:r>
          </a:p>
          <a:p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6693EE3-5B2A-2D29-10DC-4185BD16071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3000" y="2590800"/>
            <a:ext cx="3482829" cy="26121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2608906"/>
      </p:ext>
    </p:extLst>
  </p:cSld>
  <p:clrMapOvr>
    <a:masterClrMapping/>
  </p:clrMapOvr>
  <p:transition>
    <p:fade thruBlk="1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ED5F3D16-0232-72A1-5DBE-1E7FE230178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964782" y="2436021"/>
            <a:ext cx="5562597" cy="312896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E3F64D77-BE55-399E-82B6-06032F6CF4D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383380" y="2435319"/>
            <a:ext cx="5562597" cy="3128961"/>
          </a:xfrm>
          <a:prstGeom prst="rect">
            <a:avLst/>
          </a:prstGeom>
        </p:spPr>
      </p:pic>
      <p:sp>
        <p:nvSpPr>
          <p:cNvPr id="9" name="Title 15">
            <a:extLst>
              <a:ext uri="{FF2B5EF4-FFF2-40B4-BE49-F238E27FC236}">
                <a16:creationId xmlns:a16="http://schemas.microsoft.com/office/drawing/2014/main" id="{F3168D58-21E7-4588-FD6F-FD85886DC8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600" y="274638"/>
            <a:ext cx="8763000" cy="1143000"/>
          </a:xfrm>
        </p:spPr>
        <p:txBody>
          <a:bodyPr/>
          <a:lstStyle/>
          <a:p>
            <a:pPr fontAlgn="auto">
              <a:spcAft>
                <a:spcPts val="0"/>
              </a:spcAft>
            </a:pPr>
            <a:r>
              <a:rPr lang="en-US" dirty="0"/>
              <a:t>Youth Participants</a:t>
            </a:r>
          </a:p>
        </p:txBody>
      </p:sp>
    </p:spTree>
    <p:extLst>
      <p:ext uri="{BB962C8B-B14F-4D97-AF65-F5344CB8AC3E}">
        <p14:creationId xmlns:p14="http://schemas.microsoft.com/office/powerpoint/2010/main" val="3548877760"/>
      </p:ext>
    </p:extLst>
  </p:cSld>
  <p:clrMapOvr>
    <a:masterClrMapping/>
  </p:clrMapOvr>
  <p:transition>
    <p:fade thruBlk="1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7BF0DD10-E7EC-1C97-E199-A4D45D239BE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304800"/>
            <a:ext cx="6324600" cy="284858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CF821469-691D-013E-E116-A700E3F2605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365448" y="2483152"/>
            <a:ext cx="4876799" cy="2196495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DC4DAF00-1227-EC54-EF1C-BA4F93286D7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4900" y="3276600"/>
            <a:ext cx="4419600" cy="3314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4622330"/>
      </p:ext>
    </p:extLst>
  </p:cSld>
  <p:clrMapOvr>
    <a:masterClrMapping/>
  </p:clrMapOvr>
  <p:transition>
    <p:fade thruBlk="1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0C3C6F1-52FA-BE3B-193B-0309301FF3B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600" y="193995"/>
            <a:ext cx="4216400" cy="31623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89CD1147-1292-09BF-E273-93B3E188D12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9600" y="3429000"/>
            <a:ext cx="4419600" cy="3314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9345528"/>
      </p:ext>
    </p:extLst>
  </p:cSld>
  <p:clrMapOvr>
    <a:masterClrMapping/>
  </p:clrMapOvr>
  <p:transition>
    <p:fade thruBlk="1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08312C0-7482-13A3-A614-28A81F7D782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533400"/>
            <a:ext cx="3086100" cy="54864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44750EE5-20AD-14AB-C19F-CBFB824C543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2800" y="1219200"/>
            <a:ext cx="5486400" cy="411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0946867"/>
      </p:ext>
    </p:extLst>
  </p:cSld>
  <p:clrMapOvr>
    <a:masterClrMapping/>
  </p:clrMapOvr>
  <p:transition>
    <p:fade thruBlk="1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CFE20DA-E7E9-E1B5-7EB9-EB05F126401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1134231" y="2048630"/>
            <a:ext cx="5791199" cy="260833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7950D040-41DF-F67C-C652-614AEF316D0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805487" y="2271713"/>
            <a:ext cx="4114800" cy="231457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1E456300-F57B-A1D0-EE4A-D48F86F3C3A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2799" y="609600"/>
            <a:ext cx="3258529" cy="5791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3724035"/>
      </p:ext>
    </p:extLst>
  </p:cSld>
  <p:clrMapOvr>
    <a:masterClrMapping/>
  </p:clrMapOvr>
  <p:transition>
    <p:fade thruBlk="1"/>
  </p:transition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pex">
  <a:themeElements>
    <a:clrScheme name="Mars">
      <a:dk1>
        <a:sysClr val="windowText" lastClr="000000"/>
      </a:dk1>
      <a:lt1>
        <a:sysClr val="window" lastClr="FFFFFF"/>
      </a:lt1>
      <a:dk2>
        <a:srgbClr val="D6996C"/>
      </a:dk2>
      <a:lt2>
        <a:srgbClr val="E2CFAA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Apex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Apex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18952</TotalTime>
  <Words>242</Words>
  <Application>Microsoft Office PowerPoint</Application>
  <PresentationFormat>On-screen Show (4:3)</PresentationFormat>
  <Paragraphs>48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6" baseType="lpstr">
      <vt:lpstr>Arial</vt:lpstr>
      <vt:lpstr>Book Antiqua</vt:lpstr>
      <vt:lpstr>Lucida Sans</vt:lpstr>
      <vt:lpstr>Wingdings</vt:lpstr>
      <vt:lpstr>Wingdings 2</vt:lpstr>
      <vt:lpstr>Wingdings 3</vt:lpstr>
      <vt:lpstr>Apex</vt:lpstr>
      <vt:lpstr>PowerPoint Presentation</vt:lpstr>
      <vt:lpstr>2025 Bonus Points</vt:lpstr>
      <vt:lpstr>2025 Contact Map</vt:lpstr>
      <vt:lpstr>PowerPoint Presentation</vt:lpstr>
      <vt:lpstr>Youth Participants</vt:lpstr>
      <vt:lpstr>PowerPoint Presentation</vt:lpstr>
      <vt:lpstr>PowerPoint Presentation</vt:lpstr>
      <vt:lpstr>PowerPoint Presentation</vt:lpstr>
      <vt:lpstr>PowerPoint Presentation</vt:lpstr>
    </vt:vector>
  </TitlesOfParts>
  <Company>Lockheed Martin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EDL Overview</dc:title>
  <dc:creator>Lockheed Martin</dc:creator>
  <cp:lastModifiedBy>Scott Allen</cp:lastModifiedBy>
  <cp:revision>460</cp:revision>
  <cp:lastPrinted>2009-02-18T14:47:00Z</cp:lastPrinted>
  <dcterms:created xsi:type="dcterms:W3CDTF">2006-10-27T15:19:07Z</dcterms:created>
  <dcterms:modified xsi:type="dcterms:W3CDTF">2025-07-29T01:09:23Z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Document Sensitivity">
    <vt:lpwstr>1</vt:lpwstr>
  </property>
  <property fmtid="{D5CDD505-2E9C-101B-9397-08002B2CF9AE}" pid="3" name="SensitivityID">
    <vt:lpwstr>0</vt:lpwstr>
  </property>
  <property fmtid="{D5CDD505-2E9C-101B-9397-08002B2CF9AE}" pid="4" name="ThirdParty">
    <vt:lpwstr/>
  </property>
  <property fmtid="{D5CDD505-2E9C-101B-9397-08002B2CF9AE}" pid="5" name="Document Author">
    <vt:lpwstr>ACCT02\sallen19</vt:lpwstr>
  </property>
  <property fmtid="{D5CDD505-2E9C-101B-9397-08002B2CF9AE}" pid="6" name="OCI Restriction">
    <vt:bool>false</vt:bool>
  </property>
  <property fmtid="{D5CDD505-2E9C-101B-9397-08002B2CF9AE}" pid="7" name="OCI Additional Info">
    <vt:lpwstr/>
  </property>
  <property fmtid="{D5CDD505-2E9C-101B-9397-08002B2CF9AE}" pid="8" name="Allow Header Overwrite">
    <vt:lpwstr>-1</vt:lpwstr>
  </property>
  <property fmtid="{D5CDD505-2E9C-101B-9397-08002B2CF9AE}" pid="9" name="Allow Footer Overwrite">
    <vt:lpwstr>-1</vt:lpwstr>
  </property>
  <property fmtid="{D5CDD505-2E9C-101B-9397-08002B2CF9AE}" pid="10" name="Multiple Selected">
    <vt:lpwstr>-1</vt:lpwstr>
  </property>
  <property fmtid="{D5CDD505-2E9C-101B-9397-08002B2CF9AE}" pid="11" name="SIPHeaderWording">
    <vt:lpwstr/>
  </property>
  <property fmtid="{D5CDD505-2E9C-101B-9397-08002B2CF9AE}" pid="12" name="SIPLevel">
    <vt:lpwstr>0</vt:lpwstr>
  </property>
</Properties>
</file>