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10"/>
  </p:notesMasterIdLst>
  <p:handoutMasterIdLst>
    <p:handoutMasterId r:id="rId11"/>
  </p:handoutMasterIdLst>
  <p:sldIdLst>
    <p:sldId id="257" r:id="rId2"/>
    <p:sldId id="299" r:id="rId3"/>
    <p:sldId id="314" r:id="rId4"/>
    <p:sldId id="272" r:id="rId5"/>
    <p:sldId id="307" r:id="rId6"/>
    <p:sldId id="316" r:id="rId7"/>
    <p:sldId id="313" r:id="rId8"/>
    <p:sldId id="305" r:id="rId9"/>
  </p:sldIdLst>
  <p:sldSz cx="9144000" cy="6858000" type="screen4x3"/>
  <p:notesSz cx="6934200" cy="92329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800000"/>
    <a:srgbClr val="A50021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76" autoAdjust="0"/>
    <p:restoredTop sz="94660"/>
  </p:normalViewPr>
  <p:slideViewPr>
    <p:cSldViewPr>
      <p:cViewPr varScale="1">
        <p:scale>
          <a:sx n="91" d="100"/>
          <a:sy n="91" d="100"/>
        </p:scale>
        <p:origin x="1579" y="7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t" anchorCtr="0" compatLnSpc="1">
            <a:prstTxWarp prst="textNoShape">
              <a:avLst/>
            </a:prstTxWarp>
          </a:bodyPr>
          <a:lstStyle>
            <a:lvl1pPr algn="l" defTabSz="924414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8018" y="0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t" anchorCtr="0" compatLnSpc="1">
            <a:prstTxWarp prst="textNoShape">
              <a:avLst/>
            </a:prstTxWarp>
          </a:bodyPr>
          <a:lstStyle>
            <a:lvl1pPr algn="r" defTabSz="924414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69675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b" anchorCtr="0" compatLnSpc="1">
            <a:prstTxWarp prst="textNoShape">
              <a:avLst/>
            </a:prstTxWarp>
          </a:bodyPr>
          <a:lstStyle>
            <a:lvl1pPr algn="l" defTabSz="924414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8018" y="8769675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b" anchorCtr="0" compatLnSpc="1">
            <a:prstTxWarp prst="textNoShape">
              <a:avLst/>
            </a:prstTxWarp>
          </a:bodyPr>
          <a:lstStyle>
            <a:lvl1pPr algn="r" defTabSz="924414" eaLnBrk="1" hangingPunct="1">
              <a:defRPr sz="1200"/>
            </a:lvl1pPr>
          </a:lstStyle>
          <a:p>
            <a:fld id="{27B8BD4B-8B4C-4C2A-95AE-C762C50880D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t" anchorCtr="0" compatLnSpc="1">
            <a:prstTxWarp prst="textNoShape">
              <a:avLst/>
            </a:prstTxWarp>
          </a:bodyPr>
          <a:lstStyle>
            <a:lvl1pPr algn="l" defTabSz="924414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8018" y="0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t" anchorCtr="0" compatLnSpc="1">
            <a:prstTxWarp prst="textNoShape">
              <a:avLst/>
            </a:prstTxWarp>
          </a:bodyPr>
          <a:lstStyle>
            <a:lvl1pPr algn="r" defTabSz="924414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5" y="4385628"/>
            <a:ext cx="5546731" cy="415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69675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b" anchorCtr="0" compatLnSpc="1">
            <a:prstTxWarp prst="textNoShape">
              <a:avLst/>
            </a:prstTxWarp>
          </a:bodyPr>
          <a:lstStyle>
            <a:lvl1pPr algn="l" defTabSz="924414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8018" y="8769675"/>
            <a:ext cx="300461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2" tIns="46186" rIns="92372" bIns="46186" numCol="1" anchor="b" anchorCtr="0" compatLnSpc="1">
            <a:prstTxWarp prst="textNoShape">
              <a:avLst/>
            </a:prstTxWarp>
          </a:bodyPr>
          <a:lstStyle>
            <a:lvl1pPr algn="r" defTabSz="924414" eaLnBrk="1" hangingPunct="1">
              <a:defRPr sz="1200"/>
            </a:lvl1pPr>
          </a:lstStyle>
          <a:p>
            <a:fld id="{6782C7C1-071B-4FC2-AC33-FA3054A7B523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40BC-E608-4E50-B2C3-C8ADCF22B9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7CF0-D925-4FCA-A2D4-C91A8A90AD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50F1-ECFC-45BC-ACAE-8311F58BF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E969E8D-6DAF-41BE-8549-9061A879A5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780-7AD1-4C60-987F-97B778497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B3C1-B9F1-4BEE-9F32-37FF83E74F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C6790-D6CF-4456-886D-2B910DA96E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4D9D-61FE-491F-B277-CD1C02DD73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6A3CB-D371-4DD0-9DBB-4EAD596779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 November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F6987-2541-4A9E-8096-D57769A70AC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019800"/>
            <a:ext cx="8229600" cy="70167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8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dirty="0"/>
              <a:t>15 November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019800"/>
            <a:ext cx="8229600" cy="70167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8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57200" y="6019800"/>
            <a:ext cx="8229600" cy="70167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8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B93C49A-3834-4518-958D-5FED2F07D5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 thruBlk="1"/>
  </p:transition>
  <p:hf hdr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9BF065-D994-5EF9-4E47-7C16FCC03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B559E8-A7A1-4C19-B8F7-011567D0A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7016"/>
            <a:ext cx="9144000" cy="22109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304800"/>
            <a:ext cx="9817111" cy="304698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eaLnBrk="1" hangingPunct="1"/>
            <a:r>
              <a:rPr lang="en-US" sz="7200" b="1" dirty="0">
                <a:ln w="6350">
                  <a:noFill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Field Day</a:t>
            </a:r>
          </a:p>
          <a:p>
            <a:pPr eaLnBrk="1" hangingPunct="1"/>
            <a:r>
              <a:rPr lang="en-US" sz="5400" b="1" dirty="0">
                <a:ln w="6350">
                  <a:noFill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IPRC Meeting May 27, 2025</a:t>
            </a:r>
          </a:p>
          <a:p>
            <a:pPr eaLnBrk="1" hangingPunct="1"/>
            <a:endParaRPr lang="en-US" sz="66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innerShdw blurRad="114300">
                  <a:prstClr val="black"/>
                </a:inn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F2696-1786-FE96-BAC8-6DF7A4033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724400"/>
            <a:ext cx="1981200" cy="130890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Field Day 2025 Location</a:t>
            </a:r>
            <a:br>
              <a:rPr lang="en-US" dirty="0"/>
            </a:br>
            <a:r>
              <a:rPr lang="en-US" sz="3600" dirty="0"/>
              <a:t>Bar-K Ranch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E45247-75D6-9F65-2D64-8DA6168BAD4C}"/>
              </a:ext>
            </a:extLst>
          </p:cNvPr>
          <p:cNvGrpSpPr/>
          <p:nvPr/>
        </p:nvGrpSpPr>
        <p:grpSpPr>
          <a:xfrm>
            <a:off x="228600" y="1431493"/>
            <a:ext cx="8763000" cy="4972160"/>
            <a:chOff x="228600" y="1431493"/>
            <a:chExt cx="8763000" cy="49721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E23682-5C3D-85AB-2E81-70DFF95C4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2903"/>
            <a:stretch/>
          </p:blipFill>
          <p:spPr>
            <a:xfrm>
              <a:off x="228600" y="1431493"/>
              <a:ext cx="8763000" cy="4972160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C783134-DFE9-33BE-4FB3-86F301E8E5B5}"/>
                </a:ext>
              </a:extLst>
            </p:cNvPr>
            <p:cNvSpPr/>
            <p:nvPr/>
          </p:nvSpPr>
          <p:spPr>
            <a:xfrm>
              <a:off x="1577130" y="3640822"/>
              <a:ext cx="2508309" cy="2332139"/>
            </a:xfrm>
            <a:custGeom>
              <a:avLst/>
              <a:gdLst>
                <a:gd name="connsiteX0" fmla="*/ 0 w 2508309"/>
                <a:gd name="connsiteY0" fmla="*/ 2332139 h 2332139"/>
                <a:gd name="connsiteX1" fmla="*/ 41945 w 2508309"/>
                <a:gd name="connsiteY1" fmla="*/ 2281806 h 2332139"/>
                <a:gd name="connsiteX2" fmla="*/ 134224 w 2508309"/>
                <a:gd name="connsiteY2" fmla="*/ 2197916 h 2332139"/>
                <a:gd name="connsiteX3" fmla="*/ 276837 w 2508309"/>
                <a:gd name="connsiteY3" fmla="*/ 2038525 h 2332139"/>
                <a:gd name="connsiteX4" fmla="*/ 318782 w 2508309"/>
                <a:gd name="connsiteY4" fmla="*/ 1929468 h 2332139"/>
                <a:gd name="connsiteX5" fmla="*/ 352338 w 2508309"/>
                <a:gd name="connsiteY5" fmla="*/ 1862356 h 2332139"/>
                <a:gd name="connsiteX6" fmla="*/ 360727 w 2508309"/>
                <a:gd name="connsiteY6" fmla="*/ 1795244 h 2332139"/>
                <a:gd name="connsiteX7" fmla="*/ 394283 w 2508309"/>
                <a:gd name="connsiteY7" fmla="*/ 1627464 h 2332139"/>
                <a:gd name="connsiteX8" fmla="*/ 419450 w 2508309"/>
                <a:gd name="connsiteY8" fmla="*/ 1493240 h 2332139"/>
                <a:gd name="connsiteX9" fmla="*/ 469784 w 2508309"/>
                <a:gd name="connsiteY9" fmla="*/ 1409350 h 2332139"/>
                <a:gd name="connsiteX10" fmla="*/ 595619 w 2508309"/>
                <a:gd name="connsiteY10" fmla="*/ 1241571 h 2332139"/>
                <a:gd name="connsiteX11" fmla="*/ 629175 w 2508309"/>
                <a:gd name="connsiteY11" fmla="*/ 1199626 h 2332139"/>
                <a:gd name="connsiteX12" fmla="*/ 713064 w 2508309"/>
                <a:gd name="connsiteY12" fmla="*/ 1073791 h 2332139"/>
                <a:gd name="connsiteX13" fmla="*/ 771787 w 2508309"/>
                <a:gd name="connsiteY13" fmla="*/ 989901 h 2332139"/>
                <a:gd name="connsiteX14" fmla="*/ 830510 w 2508309"/>
                <a:gd name="connsiteY14" fmla="*/ 922789 h 2332139"/>
                <a:gd name="connsiteX15" fmla="*/ 872455 w 2508309"/>
                <a:gd name="connsiteY15" fmla="*/ 864066 h 2332139"/>
                <a:gd name="connsiteX16" fmla="*/ 906011 w 2508309"/>
                <a:gd name="connsiteY16" fmla="*/ 822121 h 2332139"/>
                <a:gd name="connsiteX17" fmla="*/ 922789 w 2508309"/>
                <a:gd name="connsiteY17" fmla="*/ 763398 h 2332139"/>
                <a:gd name="connsiteX18" fmla="*/ 922789 w 2508309"/>
                <a:gd name="connsiteY18" fmla="*/ 486561 h 2332139"/>
                <a:gd name="connsiteX19" fmla="*/ 914400 w 2508309"/>
                <a:gd name="connsiteY19" fmla="*/ 385894 h 2332139"/>
                <a:gd name="connsiteX20" fmla="*/ 931178 w 2508309"/>
                <a:gd name="connsiteY20" fmla="*/ 302004 h 2332139"/>
                <a:gd name="connsiteX21" fmla="*/ 947956 w 2508309"/>
                <a:gd name="connsiteY21" fmla="*/ 226503 h 2332139"/>
                <a:gd name="connsiteX22" fmla="*/ 956345 w 2508309"/>
                <a:gd name="connsiteY22" fmla="*/ 151002 h 2332139"/>
                <a:gd name="connsiteX23" fmla="*/ 964734 w 2508309"/>
                <a:gd name="connsiteY23" fmla="*/ 83890 h 2332139"/>
                <a:gd name="connsiteX24" fmla="*/ 973123 w 2508309"/>
                <a:gd name="connsiteY24" fmla="*/ 58723 h 2332139"/>
                <a:gd name="connsiteX25" fmla="*/ 1107347 w 2508309"/>
                <a:gd name="connsiteY25" fmla="*/ 0 h 2332139"/>
                <a:gd name="connsiteX26" fmla="*/ 1157681 w 2508309"/>
                <a:gd name="connsiteY26" fmla="*/ 25167 h 2332139"/>
                <a:gd name="connsiteX27" fmla="*/ 1199626 w 2508309"/>
                <a:gd name="connsiteY27" fmla="*/ 67112 h 2332139"/>
                <a:gd name="connsiteX28" fmla="*/ 1283516 w 2508309"/>
                <a:gd name="connsiteY28" fmla="*/ 83890 h 2332139"/>
                <a:gd name="connsiteX29" fmla="*/ 1333850 w 2508309"/>
                <a:gd name="connsiteY29" fmla="*/ 100668 h 2332139"/>
                <a:gd name="connsiteX30" fmla="*/ 1375795 w 2508309"/>
                <a:gd name="connsiteY30" fmla="*/ 109057 h 2332139"/>
                <a:gd name="connsiteX31" fmla="*/ 1451296 w 2508309"/>
                <a:gd name="connsiteY31" fmla="*/ 134224 h 2332139"/>
                <a:gd name="connsiteX32" fmla="*/ 1484852 w 2508309"/>
                <a:gd name="connsiteY32" fmla="*/ 151002 h 2332139"/>
                <a:gd name="connsiteX33" fmla="*/ 1526797 w 2508309"/>
                <a:gd name="connsiteY33" fmla="*/ 159391 h 2332139"/>
                <a:gd name="connsiteX34" fmla="*/ 1602298 w 2508309"/>
                <a:gd name="connsiteY34" fmla="*/ 184558 h 2332139"/>
                <a:gd name="connsiteX35" fmla="*/ 1702965 w 2508309"/>
                <a:gd name="connsiteY35" fmla="*/ 201336 h 2332139"/>
                <a:gd name="connsiteX36" fmla="*/ 1753299 w 2508309"/>
                <a:gd name="connsiteY36" fmla="*/ 218114 h 2332139"/>
                <a:gd name="connsiteX37" fmla="*/ 1786855 w 2508309"/>
                <a:gd name="connsiteY37" fmla="*/ 234892 h 2332139"/>
                <a:gd name="connsiteX38" fmla="*/ 1996580 w 2508309"/>
                <a:gd name="connsiteY38" fmla="*/ 251670 h 2332139"/>
                <a:gd name="connsiteX39" fmla="*/ 2290195 w 2508309"/>
                <a:gd name="connsiteY39" fmla="*/ 251670 h 2332139"/>
                <a:gd name="connsiteX40" fmla="*/ 2332140 w 2508309"/>
                <a:gd name="connsiteY40" fmla="*/ 243281 h 2332139"/>
                <a:gd name="connsiteX41" fmla="*/ 2432808 w 2508309"/>
                <a:gd name="connsiteY41" fmla="*/ 234892 h 2332139"/>
                <a:gd name="connsiteX42" fmla="*/ 2466364 w 2508309"/>
                <a:gd name="connsiteY42" fmla="*/ 218114 h 2332139"/>
                <a:gd name="connsiteX43" fmla="*/ 2508309 w 2508309"/>
                <a:gd name="connsiteY43" fmla="*/ 201336 h 2332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508309" h="2332139">
                  <a:moveTo>
                    <a:pt x="0" y="2332139"/>
                  </a:moveTo>
                  <a:cubicBezTo>
                    <a:pt x="13982" y="2315361"/>
                    <a:pt x="26502" y="2297249"/>
                    <a:pt x="41945" y="2281806"/>
                  </a:cubicBezTo>
                  <a:cubicBezTo>
                    <a:pt x="71340" y="2252411"/>
                    <a:pt x="104154" y="2226619"/>
                    <a:pt x="134224" y="2197916"/>
                  </a:cubicBezTo>
                  <a:cubicBezTo>
                    <a:pt x="193837" y="2141013"/>
                    <a:pt x="234112" y="2104987"/>
                    <a:pt x="276837" y="2038525"/>
                  </a:cubicBezTo>
                  <a:cubicBezTo>
                    <a:pt x="316378" y="1977017"/>
                    <a:pt x="291132" y="1998593"/>
                    <a:pt x="318782" y="1929468"/>
                  </a:cubicBezTo>
                  <a:cubicBezTo>
                    <a:pt x="328071" y="1906246"/>
                    <a:pt x="341153" y="1884727"/>
                    <a:pt x="352338" y="1862356"/>
                  </a:cubicBezTo>
                  <a:cubicBezTo>
                    <a:pt x="355134" y="1839985"/>
                    <a:pt x="356572" y="1817403"/>
                    <a:pt x="360727" y="1795244"/>
                  </a:cubicBezTo>
                  <a:cubicBezTo>
                    <a:pt x="397413" y="1599583"/>
                    <a:pt x="356516" y="1891835"/>
                    <a:pt x="394283" y="1627464"/>
                  </a:cubicBezTo>
                  <a:cubicBezTo>
                    <a:pt x="398894" y="1595187"/>
                    <a:pt x="408062" y="1520286"/>
                    <a:pt x="419450" y="1493240"/>
                  </a:cubicBezTo>
                  <a:cubicBezTo>
                    <a:pt x="432105" y="1463185"/>
                    <a:pt x="451083" y="1436066"/>
                    <a:pt x="469784" y="1409350"/>
                  </a:cubicBezTo>
                  <a:cubicBezTo>
                    <a:pt x="509874" y="1352079"/>
                    <a:pt x="553319" y="1297229"/>
                    <a:pt x="595619" y="1241571"/>
                  </a:cubicBezTo>
                  <a:cubicBezTo>
                    <a:pt x="606453" y="1227316"/>
                    <a:pt x="619243" y="1214524"/>
                    <a:pt x="629175" y="1199626"/>
                  </a:cubicBezTo>
                  <a:cubicBezTo>
                    <a:pt x="657138" y="1157681"/>
                    <a:pt x="684717" y="1115478"/>
                    <a:pt x="713064" y="1073791"/>
                  </a:cubicBezTo>
                  <a:cubicBezTo>
                    <a:pt x="732258" y="1045565"/>
                    <a:pt x="749310" y="1015589"/>
                    <a:pt x="771787" y="989901"/>
                  </a:cubicBezTo>
                  <a:cubicBezTo>
                    <a:pt x="791361" y="967530"/>
                    <a:pt x="811941" y="946001"/>
                    <a:pt x="830510" y="922789"/>
                  </a:cubicBezTo>
                  <a:cubicBezTo>
                    <a:pt x="845537" y="904005"/>
                    <a:pt x="858022" y="883310"/>
                    <a:pt x="872455" y="864066"/>
                  </a:cubicBezTo>
                  <a:cubicBezTo>
                    <a:pt x="883198" y="849742"/>
                    <a:pt x="894826" y="836103"/>
                    <a:pt x="906011" y="822121"/>
                  </a:cubicBezTo>
                  <a:cubicBezTo>
                    <a:pt x="911604" y="802547"/>
                    <a:pt x="919037" y="783407"/>
                    <a:pt x="922789" y="763398"/>
                  </a:cubicBezTo>
                  <a:cubicBezTo>
                    <a:pt x="940164" y="670730"/>
                    <a:pt x="928071" y="581645"/>
                    <a:pt x="922789" y="486561"/>
                  </a:cubicBezTo>
                  <a:cubicBezTo>
                    <a:pt x="920921" y="452941"/>
                    <a:pt x="917196" y="419450"/>
                    <a:pt x="914400" y="385894"/>
                  </a:cubicBezTo>
                  <a:cubicBezTo>
                    <a:pt x="919993" y="357931"/>
                    <a:pt x="925203" y="329888"/>
                    <a:pt x="931178" y="302004"/>
                  </a:cubicBezTo>
                  <a:cubicBezTo>
                    <a:pt x="939029" y="265368"/>
                    <a:pt x="942248" y="266456"/>
                    <a:pt x="947956" y="226503"/>
                  </a:cubicBezTo>
                  <a:cubicBezTo>
                    <a:pt x="951537" y="201436"/>
                    <a:pt x="953386" y="176150"/>
                    <a:pt x="956345" y="151002"/>
                  </a:cubicBezTo>
                  <a:cubicBezTo>
                    <a:pt x="958979" y="128612"/>
                    <a:pt x="960701" y="106071"/>
                    <a:pt x="964734" y="83890"/>
                  </a:cubicBezTo>
                  <a:cubicBezTo>
                    <a:pt x="966316" y="75190"/>
                    <a:pt x="966218" y="64247"/>
                    <a:pt x="973123" y="58723"/>
                  </a:cubicBezTo>
                  <a:cubicBezTo>
                    <a:pt x="1022075" y="19561"/>
                    <a:pt x="1052298" y="15728"/>
                    <a:pt x="1107347" y="0"/>
                  </a:cubicBezTo>
                  <a:cubicBezTo>
                    <a:pt x="1124125" y="8389"/>
                    <a:pt x="1142674" y="13912"/>
                    <a:pt x="1157681" y="25167"/>
                  </a:cubicBezTo>
                  <a:cubicBezTo>
                    <a:pt x="1207394" y="62451"/>
                    <a:pt x="1138728" y="41013"/>
                    <a:pt x="1199626" y="67112"/>
                  </a:cubicBezTo>
                  <a:cubicBezTo>
                    <a:pt x="1219145" y="75477"/>
                    <a:pt x="1266862" y="79727"/>
                    <a:pt x="1283516" y="83890"/>
                  </a:cubicBezTo>
                  <a:cubicBezTo>
                    <a:pt x="1300674" y="88179"/>
                    <a:pt x="1316508" y="97200"/>
                    <a:pt x="1333850" y="100668"/>
                  </a:cubicBezTo>
                  <a:cubicBezTo>
                    <a:pt x="1347832" y="103464"/>
                    <a:pt x="1362085" y="105140"/>
                    <a:pt x="1375795" y="109057"/>
                  </a:cubicBezTo>
                  <a:cubicBezTo>
                    <a:pt x="1401303" y="116345"/>
                    <a:pt x="1427568" y="122360"/>
                    <a:pt x="1451296" y="134224"/>
                  </a:cubicBezTo>
                  <a:cubicBezTo>
                    <a:pt x="1462481" y="139817"/>
                    <a:pt x="1472988" y="147047"/>
                    <a:pt x="1484852" y="151002"/>
                  </a:cubicBezTo>
                  <a:cubicBezTo>
                    <a:pt x="1498379" y="155511"/>
                    <a:pt x="1513087" y="155474"/>
                    <a:pt x="1526797" y="159391"/>
                  </a:cubicBezTo>
                  <a:cubicBezTo>
                    <a:pt x="1552305" y="166679"/>
                    <a:pt x="1576285" y="179355"/>
                    <a:pt x="1602298" y="184558"/>
                  </a:cubicBezTo>
                  <a:cubicBezTo>
                    <a:pt x="1663631" y="196825"/>
                    <a:pt x="1630127" y="190931"/>
                    <a:pt x="1702965" y="201336"/>
                  </a:cubicBezTo>
                  <a:cubicBezTo>
                    <a:pt x="1719743" y="206929"/>
                    <a:pt x="1736878" y="211546"/>
                    <a:pt x="1753299" y="218114"/>
                  </a:cubicBezTo>
                  <a:cubicBezTo>
                    <a:pt x="1764910" y="222758"/>
                    <a:pt x="1774723" y="231859"/>
                    <a:pt x="1786855" y="234892"/>
                  </a:cubicBezTo>
                  <a:cubicBezTo>
                    <a:pt x="1826443" y="244789"/>
                    <a:pt x="1989407" y="251248"/>
                    <a:pt x="1996580" y="251670"/>
                  </a:cubicBezTo>
                  <a:cubicBezTo>
                    <a:pt x="2128570" y="268169"/>
                    <a:pt x="2074982" y="265121"/>
                    <a:pt x="2290195" y="251670"/>
                  </a:cubicBezTo>
                  <a:cubicBezTo>
                    <a:pt x="2304426" y="250781"/>
                    <a:pt x="2317979" y="244947"/>
                    <a:pt x="2332140" y="243281"/>
                  </a:cubicBezTo>
                  <a:cubicBezTo>
                    <a:pt x="2365582" y="239347"/>
                    <a:pt x="2399252" y="237688"/>
                    <a:pt x="2432808" y="234892"/>
                  </a:cubicBezTo>
                  <a:cubicBezTo>
                    <a:pt x="2443993" y="229299"/>
                    <a:pt x="2454936" y="223193"/>
                    <a:pt x="2466364" y="218114"/>
                  </a:cubicBezTo>
                  <a:cubicBezTo>
                    <a:pt x="2480125" y="211998"/>
                    <a:pt x="2508309" y="201336"/>
                    <a:pt x="2508309" y="20133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lg" len="lg"/>
              <a:tailEnd type="stealth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5078F6-40DB-3D6F-383A-6F7DE32C406B}"/>
                </a:ext>
              </a:extLst>
            </p:cNvPr>
            <p:cNvSpPr txBox="1"/>
            <p:nvPr/>
          </p:nvSpPr>
          <p:spPr>
            <a:xfrm rot="17233173">
              <a:off x="504412" y="4622882"/>
              <a:ext cx="17988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Peak-Peak Highway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FFAEC0-E6AE-3C1D-184F-6F31454FE40D}"/>
                </a:ext>
              </a:extLst>
            </p:cNvPr>
            <p:cNvSpPr txBox="1"/>
            <p:nvPr/>
          </p:nvSpPr>
          <p:spPr>
            <a:xfrm>
              <a:off x="228600" y="3318970"/>
              <a:ext cx="1636987" cy="5232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Overland Road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(sign: Jamestown)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E258554-CABF-9A3D-62AC-C2BD501C3B2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" y="3580580"/>
              <a:ext cx="4572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9447524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01B0D-7F7C-A1D3-1215-C12CC253F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051BFEF-B7E5-E888-1E50-242AB559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Field Day 2025 Location</a:t>
            </a:r>
            <a:br>
              <a:rPr lang="en-US" dirty="0"/>
            </a:br>
            <a:r>
              <a:rPr lang="en-US" sz="3600" dirty="0"/>
              <a:t>Bar-K Ranch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7C7BBF-A51C-B1EF-483F-EF412FAB0A55}"/>
              </a:ext>
            </a:extLst>
          </p:cNvPr>
          <p:cNvGrpSpPr/>
          <p:nvPr/>
        </p:nvGrpSpPr>
        <p:grpSpPr>
          <a:xfrm>
            <a:off x="1752600" y="1417638"/>
            <a:ext cx="6096000" cy="5337646"/>
            <a:chOff x="1752600" y="1417638"/>
            <a:chExt cx="6096000" cy="533764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78EE57-0AF8-CED3-2391-A315E6A1C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2600" y="1417638"/>
              <a:ext cx="6096000" cy="5337646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F3F27C-75EA-AD3A-A501-3183CB59E60B}"/>
                </a:ext>
              </a:extLst>
            </p:cNvPr>
            <p:cNvSpPr/>
            <p:nvPr/>
          </p:nvSpPr>
          <p:spPr>
            <a:xfrm>
              <a:off x="4127383" y="2892308"/>
              <a:ext cx="1982106" cy="3399435"/>
            </a:xfrm>
            <a:custGeom>
              <a:avLst/>
              <a:gdLst>
                <a:gd name="connsiteX0" fmla="*/ 184558 w 1982106"/>
                <a:gd name="connsiteY0" fmla="*/ 194841 h 3399435"/>
                <a:gd name="connsiteX1" fmla="*/ 318782 w 1982106"/>
                <a:gd name="connsiteY1" fmla="*/ 169674 h 3399435"/>
                <a:gd name="connsiteX2" fmla="*/ 369116 w 1982106"/>
                <a:gd name="connsiteY2" fmla="*/ 161285 h 3399435"/>
                <a:gd name="connsiteX3" fmla="*/ 536896 w 1982106"/>
                <a:gd name="connsiteY3" fmla="*/ 144507 h 3399435"/>
                <a:gd name="connsiteX4" fmla="*/ 604008 w 1982106"/>
                <a:gd name="connsiteY4" fmla="*/ 136118 h 3399435"/>
                <a:gd name="connsiteX5" fmla="*/ 1426129 w 1982106"/>
                <a:gd name="connsiteY5" fmla="*/ 144507 h 3399435"/>
                <a:gd name="connsiteX6" fmla="*/ 1468074 w 1982106"/>
                <a:gd name="connsiteY6" fmla="*/ 136118 h 3399435"/>
                <a:gd name="connsiteX7" fmla="*/ 1577131 w 1982106"/>
                <a:gd name="connsiteY7" fmla="*/ 127729 h 3399435"/>
                <a:gd name="connsiteX8" fmla="*/ 1661021 w 1982106"/>
                <a:gd name="connsiteY8" fmla="*/ 110951 h 3399435"/>
                <a:gd name="connsiteX9" fmla="*/ 1719744 w 1982106"/>
                <a:gd name="connsiteY9" fmla="*/ 102562 h 3399435"/>
                <a:gd name="connsiteX10" fmla="*/ 1786856 w 1982106"/>
                <a:gd name="connsiteY10" fmla="*/ 85784 h 3399435"/>
                <a:gd name="connsiteX11" fmla="*/ 1895912 w 1982106"/>
                <a:gd name="connsiteY11" fmla="*/ 35450 h 3399435"/>
                <a:gd name="connsiteX12" fmla="*/ 1929468 w 1982106"/>
                <a:gd name="connsiteY12" fmla="*/ 27061 h 3399435"/>
                <a:gd name="connsiteX13" fmla="*/ 1971413 w 1982106"/>
                <a:gd name="connsiteY13" fmla="*/ 1894 h 3399435"/>
                <a:gd name="connsiteX14" fmla="*/ 1979802 w 1982106"/>
                <a:gd name="connsiteY14" fmla="*/ 60617 h 3399435"/>
                <a:gd name="connsiteX15" fmla="*/ 1963024 w 1982106"/>
                <a:gd name="connsiteY15" fmla="*/ 194841 h 3399435"/>
                <a:gd name="connsiteX16" fmla="*/ 1912690 w 1982106"/>
                <a:gd name="connsiteY16" fmla="*/ 245175 h 3399435"/>
                <a:gd name="connsiteX17" fmla="*/ 1862356 w 1982106"/>
                <a:gd name="connsiteY17" fmla="*/ 295509 h 3399435"/>
                <a:gd name="connsiteX18" fmla="*/ 1853967 w 1982106"/>
                <a:gd name="connsiteY18" fmla="*/ 320675 h 3399435"/>
                <a:gd name="connsiteX19" fmla="*/ 1803634 w 1982106"/>
                <a:gd name="connsiteY19" fmla="*/ 379398 h 3399435"/>
                <a:gd name="connsiteX20" fmla="*/ 1761689 w 1982106"/>
                <a:gd name="connsiteY20" fmla="*/ 412954 h 3399435"/>
                <a:gd name="connsiteX21" fmla="*/ 1736522 w 1982106"/>
                <a:gd name="connsiteY21" fmla="*/ 421343 h 3399435"/>
                <a:gd name="connsiteX22" fmla="*/ 1644243 w 1982106"/>
                <a:gd name="connsiteY22" fmla="*/ 463288 h 3399435"/>
                <a:gd name="connsiteX23" fmla="*/ 1593909 w 1982106"/>
                <a:gd name="connsiteY23" fmla="*/ 496844 h 3399435"/>
                <a:gd name="connsiteX24" fmla="*/ 1568742 w 1982106"/>
                <a:gd name="connsiteY24" fmla="*/ 513622 h 3399435"/>
                <a:gd name="connsiteX25" fmla="*/ 1476463 w 1982106"/>
                <a:gd name="connsiteY25" fmla="*/ 605901 h 3399435"/>
                <a:gd name="connsiteX26" fmla="*/ 1434518 w 1982106"/>
                <a:gd name="connsiteY26" fmla="*/ 647846 h 3399435"/>
                <a:gd name="connsiteX27" fmla="*/ 1392573 w 1982106"/>
                <a:gd name="connsiteY27" fmla="*/ 689791 h 3399435"/>
                <a:gd name="connsiteX28" fmla="*/ 1367406 w 1982106"/>
                <a:gd name="connsiteY28" fmla="*/ 731736 h 3399435"/>
                <a:gd name="connsiteX29" fmla="*/ 1317072 w 1982106"/>
                <a:gd name="connsiteY29" fmla="*/ 765292 h 3399435"/>
                <a:gd name="connsiteX30" fmla="*/ 1291905 w 1982106"/>
                <a:gd name="connsiteY30" fmla="*/ 798848 h 3399435"/>
                <a:gd name="connsiteX31" fmla="*/ 1199626 w 1982106"/>
                <a:gd name="connsiteY31" fmla="*/ 882738 h 3399435"/>
                <a:gd name="connsiteX32" fmla="*/ 1140903 w 1982106"/>
                <a:gd name="connsiteY32" fmla="*/ 966628 h 3399435"/>
                <a:gd name="connsiteX33" fmla="*/ 1107347 w 1982106"/>
                <a:gd name="connsiteY33" fmla="*/ 1000184 h 3399435"/>
                <a:gd name="connsiteX34" fmla="*/ 1090569 w 1982106"/>
                <a:gd name="connsiteY34" fmla="*/ 1033740 h 3399435"/>
                <a:gd name="connsiteX35" fmla="*/ 1048624 w 1982106"/>
                <a:gd name="connsiteY35" fmla="*/ 1084074 h 3399435"/>
                <a:gd name="connsiteX36" fmla="*/ 1031846 w 1982106"/>
                <a:gd name="connsiteY36" fmla="*/ 1117630 h 3399435"/>
                <a:gd name="connsiteX37" fmla="*/ 1015068 w 1982106"/>
                <a:gd name="connsiteY37" fmla="*/ 1142797 h 3399435"/>
                <a:gd name="connsiteX38" fmla="*/ 931178 w 1982106"/>
                <a:gd name="connsiteY38" fmla="*/ 1235075 h 3399435"/>
                <a:gd name="connsiteX39" fmla="*/ 897623 w 1982106"/>
                <a:gd name="connsiteY39" fmla="*/ 1268631 h 3399435"/>
                <a:gd name="connsiteX40" fmla="*/ 872456 w 1982106"/>
                <a:gd name="connsiteY40" fmla="*/ 1302187 h 3399435"/>
                <a:gd name="connsiteX41" fmla="*/ 813733 w 1982106"/>
                <a:gd name="connsiteY41" fmla="*/ 1386077 h 3399435"/>
                <a:gd name="connsiteX42" fmla="*/ 763399 w 1982106"/>
                <a:gd name="connsiteY42" fmla="*/ 1444800 h 3399435"/>
                <a:gd name="connsiteX43" fmla="*/ 738232 w 1982106"/>
                <a:gd name="connsiteY43" fmla="*/ 1503523 h 3399435"/>
                <a:gd name="connsiteX44" fmla="*/ 713065 w 1982106"/>
                <a:gd name="connsiteY44" fmla="*/ 1520301 h 3399435"/>
                <a:gd name="connsiteX45" fmla="*/ 696287 w 1982106"/>
                <a:gd name="connsiteY45" fmla="*/ 1562246 h 3399435"/>
                <a:gd name="connsiteX46" fmla="*/ 687898 w 1982106"/>
                <a:gd name="connsiteY46" fmla="*/ 1604191 h 3399435"/>
                <a:gd name="connsiteX47" fmla="*/ 671120 w 1982106"/>
                <a:gd name="connsiteY47" fmla="*/ 1629358 h 3399435"/>
                <a:gd name="connsiteX48" fmla="*/ 654342 w 1982106"/>
                <a:gd name="connsiteY48" fmla="*/ 1662914 h 3399435"/>
                <a:gd name="connsiteX49" fmla="*/ 578841 w 1982106"/>
                <a:gd name="connsiteY49" fmla="*/ 1746804 h 3399435"/>
                <a:gd name="connsiteX50" fmla="*/ 528507 w 1982106"/>
                <a:gd name="connsiteY50" fmla="*/ 1780360 h 3399435"/>
                <a:gd name="connsiteX51" fmla="*/ 494951 w 1982106"/>
                <a:gd name="connsiteY51" fmla="*/ 1822305 h 3399435"/>
                <a:gd name="connsiteX52" fmla="*/ 444617 w 1982106"/>
                <a:gd name="connsiteY52" fmla="*/ 1855861 h 3399435"/>
                <a:gd name="connsiteX53" fmla="*/ 377505 w 1982106"/>
                <a:gd name="connsiteY53" fmla="*/ 1914584 h 3399435"/>
                <a:gd name="connsiteX54" fmla="*/ 352338 w 1982106"/>
                <a:gd name="connsiteY54" fmla="*/ 1956529 h 3399435"/>
                <a:gd name="connsiteX55" fmla="*/ 192947 w 1982106"/>
                <a:gd name="connsiteY55" fmla="*/ 2073975 h 3399435"/>
                <a:gd name="connsiteX56" fmla="*/ 125835 w 1982106"/>
                <a:gd name="connsiteY56" fmla="*/ 2115920 h 3399435"/>
                <a:gd name="connsiteX57" fmla="*/ 83890 w 1982106"/>
                <a:gd name="connsiteY57" fmla="*/ 2149475 h 3399435"/>
                <a:gd name="connsiteX58" fmla="*/ 25167 w 1982106"/>
                <a:gd name="connsiteY58" fmla="*/ 2233365 h 3399435"/>
                <a:gd name="connsiteX59" fmla="*/ 16778 w 1982106"/>
                <a:gd name="connsiteY59" fmla="*/ 2275310 h 3399435"/>
                <a:gd name="connsiteX60" fmla="*/ 8389 w 1982106"/>
                <a:gd name="connsiteY60" fmla="*/ 2308866 h 3399435"/>
                <a:gd name="connsiteX61" fmla="*/ 0 w 1982106"/>
                <a:gd name="connsiteY61" fmla="*/ 2375978 h 3399435"/>
                <a:gd name="connsiteX62" fmla="*/ 8389 w 1982106"/>
                <a:gd name="connsiteY62" fmla="*/ 2443090 h 3399435"/>
                <a:gd name="connsiteX63" fmla="*/ 83890 w 1982106"/>
                <a:gd name="connsiteY63" fmla="*/ 2552147 h 3399435"/>
                <a:gd name="connsiteX64" fmla="*/ 125835 w 1982106"/>
                <a:gd name="connsiteY64" fmla="*/ 2619259 h 3399435"/>
                <a:gd name="connsiteX65" fmla="*/ 142613 w 1982106"/>
                <a:gd name="connsiteY65" fmla="*/ 2652815 h 3399435"/>
                <a:gd name="connsiteX66" fmla="*/ 167780 w 1982106"/>
                <a:gd name="connsiteY66" fmla="*/ 2677982 h 3399435"/>
                <a:gd name="connsiteX67" fmla="*/ 184558 w 1982106"/>
                <a:gd name="connsiteY67" fmla="*/ 2711538 h 3399435"/>
                <a:gd name="connsiteX68" fmla="*/ 209725 w 1982106"/>
                <a:gd name="connsiteY68" fmla="*/ 2736705 h 3399435"/>
                <a:gd name="connsiteX69" fmla="*/ 251670 w 1982106"/>
                <a:gd name="connsiteY69" fmla="*/ 2795428 h 3399435"/>
                <a:gd name="connsiteX70" fmla="*/ 310393 w 1982106"/>
                <a:gd name="connsiteY70" fmla="*/ 2828984 h 3399435"/>
                <a:gd name="connsiteX71" fmla="*/ 369116 w 1982106"/>
                <a:gd name="connsiteY71" fmla="*/ 2862540 h 3399435"/>
                <a:gd name="connsiteX72" fmla="*/ 427839 w 1982106"/>
                <a:gd name="connsiteY72" fmla="*/ 2904485 h 3399435"/>
                <a:gd name="connsiteX73" fmla="*/ 461395 w 1982106"/>
                <a:gd name="connsiteY73" fmla="*/ 2912874 h 3399435"/>
                <a:gd name="connsiteX74" fmla="*/ 503340 w 1982106"/>
                <a:gd name="connsiteY74" fmla="*/ 2929652 h 3399435"/>
                <a:gd name="connsiteX75" fmla="*/ 587230 w 1982106"/>
                <a:gd name="connsiteY75" fmla="*/ 2946430 h 3399435"/>
                <a:gd name="connsiteX76" fmla="*/ 671120 w 1982106"/>
                <a:gd name="connsiteY76" fmla="*/ 2971597 h 3399435"/>
                <a:gd name="connsiteX77" fmla="*/ 704676 w 1982106"/>
                <a:gd name="connsiteY77" fmla="*/ 2979986 h 3399435"/>
                <a:gd name="connsiteX78" fmla="*/ 738232 w 1982106"/>
                <a:gd name="connsiteY78" fmla="*/ 2996764 h 3399435"/>
                <a:gd name="connsiteX79" fmla="*/ 805344 w 1982106"/>
                <a:gd name="connsiteY79" fmla="*/ 3013542 h 3399435"/>
                <a:gd name="connsiteX80" fmla="*/ 864067 w 1982106"/>
                <a:gd name="connsiteY80" fmla="*/ 3030320 h 3399435"/>
                <a:gd name="connsiteX81" fmla="*/ 897623 w 1982106"/>
                <a:gd name="connsiteY81" fmla="*/ 3038709 h 3399435"/>
                <a:gd name="connsiteX82" fmla="*/ 973123 w 1982106"/>
                <a:gd name="connsiteY82" fmla="*/ 3080653 h 3399435"/>
                <a:gd name="connsiteX83" fmla="*/ 1031846 w 1982106"/>
                <a:gd name="connsiteY83" fmla="*/ 3105820 h 3399435"/>
                <a:gd name="connsiteX84" fmla="*/ 1057013 w 1982106"/>
                <a:gd name="connsiteY84" fmla="*/ 3122598 h 3399435"/>
                <a:gd name="connsiteX85" fmla="*/ 1140903 w 1982106"/>
                <a:gd name="connsiteY85" fmla="*/ 3164543 h 3399435"/>
                <a:gd name="connsiteX86" fmla="*/ 1174459 w 1982106"/>
                <a:gd name="connsiteY86" fmla="*/ 3189710 h 3399435"/>
                <a:gd name="connsiteX87" fmla="*/ 1233182 w 1982106"/>
                <a:gd name="connsiteY87" fmla="*/ 3214877 h 3399435"/>
                <a:gd name="connsiteX88" fmla="*/ 1333850 w 1982106"/>
                <a:gd name="connsiteY88" fmla="*/ 3265211 h 3399435"/>
                <a:gd name="connsiteX89" fmla="*/ 1384184 w 1982106"/>
                <a:gd name="connsiteY89" fmla="*/ 3290378 h 3399435"/>
                <a:gd name="connsiteX90" fmla="*/ 1434518 w 1982106"/>
                <a:gd name="connsiteY90" fmla="*/ 3307156 h 3399435"/>
                <a:gd name="connsiteX91" fmla="*/ 1468074 w 1982106"/>
                <a:gd name="connsiteY91" fmla="*/ 3323934 h 3399435"/>
                <a:gd name="connsiteX92" fmla="*/ 1526797 w 1982106"/>
                <a:gd name="connsiteY92" fmla="*/ 3340712 h 3399435"/>
                <a:gd name="connsiteX93" fmla="*/ 1585520 w 1982106"/>
                <a:gd name="connsiteY93" fmla="*/ 3365879 h 3399435"/>
                <a:gd name="connsiteX94" fmla="*/ 1627465 w 1982106"/>
                <a:gd name="connsiteY94" fmla="*/ 3374268 h 3399435"/>
                <a:gd name="connsiteX95" fmla="*/ 1711355 w 1982106"/>
                <a:gd name="connsiteY95" fmla="*/ 3399435 h 3399435"/>
                <a:gd name="connsiteX96" fmla="*/ 1862356 w 1982106"/>
                <a:gd name="connsiteY96" fmla="*/ 3391046 h 339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982106" h="3399435">
                  <a:moveTo>
                    <a:pt x="184558" y="194841"/>
                  </a:moveTo>
                  <a:cubicBezTo>
                    <a:pt x="269217" y="166621"/>
                    <a:pt x="205116" y="183882"/>
                    <a:pt x="318782" y="169674"/>
                  </a:cubicBezTo>
                  <a:cubicBezTo>
                    <a:pt x="335660" y="167564"/>
                    <a:pt x="352256" y="163533"/>
                    <a:pt x="369116" y="161285"/>
                  </a:cubicBezTo>
                  <a:cubicBezTo>
                    <a:pt x="440499" y="151767"/>
                    <a:pt x="461865" y="152405"/>
                    <a:pt x="536896" y="144507"/>
                  </a:cubicBezTo>
                  <a:cubicBezTo>
                    <a:pt x="559317" y="142147"/>
                    <a:pt x="581637" y="138914"/>
                    <a:pt x="604008" y="136118"/>
                  </a:cubicBezTo>
                  <a:cubicBezTo>
                    <a:pt x="1032930" y="155614"/>
                    <a:pt x="961645" y="160252"/>
                    <a:pt x="1426129" y="144507"/>
                  </a:cubicBezTo>
                  <a:cubicBezTo>
                    <a:pt x="1440379" y="144024"/>
                    <a:pt x="1453903" y="137693"/>
                    <a:pt x="1468074" y="136118"/>
                  </a:cubicBezTo>
                  <a:cubicBezTo>
                    <a:pt x="1504311" y="132092"/>
                    <a:pt x="1540779" y="130525"/>
                    <a:pt x="1577131" y="127729"/>
                  </a:cubicBezTo>
                  <a:cubicBezTo>
                    <a:pt x="1621612" y="116609"/>
                    <a:pt x="1607542" y="119179"/>
                    <a:pt x="1661021" y="110951"/>
                  </a:cubicBezTo>
                  <a:cubicBezTo>
                    <a:pt x="1680564" y="107944"/>
                    <a:pt x="1700355" y="106440"/>
                    <a:pt x="1719744" y="102562"/>
                  </a:cubicBezTo>
                  <a:cubicBezTo>
                    <a:pt x="1742355" y="98040"/>
                    <a:pt x="1764485" y="91377"/>
                    <a:pt x="1786856" y="85784"/>
                  </a:cubicBezTo>
                  <a:cubicBezTo>
                    <a:pt x="1824377" y="67023"/>
                    <a:pt x="1856118" y="49920"/>
                    <a:pt x="1895912" y="35450"/>
                  </a:cubicBezTo>
                  <a:cubicBezTo>
                    <a:pt x="1906747" y="31510"/>
                    <a:pt x="1918283" y="29857"/>
                    <a:pt x="1929468" y="27061"/>
                  </a:cubicBezTo>
                  <a:cubicBezTo>
                    <a:pt x="1943450" y="18672"/>
                    <a:pt x="1957846" y="-7151"/>
                    <a:pt x="1971413" y="1894"/>
                  </a:cubicBezTo>
                  <a:cubicBezTo>
                    <a:pt x="1987865" y="12862"/>
                    <a:pt x="1980661" y="40863"/>
                    <a:pt x="1979802" y="60617"/>
                  </a:cubicBezTo>
                  <a:cubicBezTo>
                    <a:pt x="1977843" y="105664"/>
                    <a:pt x="1973960" y="151098"/>
                    <a:pt x="1963024" y="194841"/>
                  </a:cubicBezTo>
                  <a:cubicBezTo>
                    <a:pt x="1954919" y="227260"/>
                    <a:pt x="1932824" y="227278"/>
                    <a:pt x="1912690" y="245175"/>
                  </a:cubicBezTo>
                  <a:cubicBezTo>
                    <a:pt x="1894956" y="260939"/>
                    <a:pt x="1862356" y="295509"/>
                    <a:pt x="1862356" y="295509"/>
                  </a:cubicBezTo>
                  <a:cubicBezTo>
                    <a:pt x="1859560" y="303898"/>
                    <a:pt x="1858354" y="312998"/>
                    <a:pt x="1853967" y="320675"/>
                  </a:cubicBezTo>
                  <a:cubicBezTo>
                    <a:pt x="1842958" y="339940"/>
                    <a:pt x="1820633" y="364524"/>
                    <a:pt x="1803634" y="379398"/>
                  </a:cubicBezTo>
                  <a:cubicBezTo>
                    <a:pt x="1790159" y="391189"/>
                    <a:pt x="1776873" y="403464"/>
                    <a:pt x="1761689" y="412954"/>
                  </a:cubicBezTo>
                  <a:cubicBezTo>
                    <a:pt x="1754190" y="417641"/>
                    <a:pt x="1744431" y="417388"/>
                    <a:pt x="1736522" y="421343"/>
                  </a:cubicBezTo>
                  <a:cubicBezTo>
                    <a:pt x="1648150" y="465529"/>
                    <a:pt x="1709714" y="446920"/>
                    <a:pt x="1644243" y="463288"/>
                  </a:cubicBezTo>
                  <a:lnTo>
                    <a:pt x="1593909" y="496844"/>
                  </a:lnTo>
                  <a:cubicBezTo>
                    <a:pt x="1585520" y="502437"/>
                    <a:pt x="1575871" y="506493"/>
                    <a:pt x="1568742" y="513622"/>
                  </a:cubicBezTo>
                  <a:lnTo>
                    <a:pt x="1476463" y="605901"/>
                  </a:lnTo>
                  <a:lnTo>
                    <a:pt x="1434518" y="647846"/>
                  </a:lnTo>
                  <a:cubicBezTo>
                    <a:pt x="1420536" y="661828"/>
                    <a:pt x="1402746" y="672836"/>
                    <a:pt x="1392573" y="689791"/>
                  </a:cubicBezTo>
                  <a:cubicBezTo>
                    <a:pt x="1384184" y="703773"/>
                    <a:pt x="1378936" y="720206"/>
                    <a:pt x="1367406" y="731736"/>
                  </a:cubicBezTo>
                  <a:cubicBezTo>
                    <a:pt x="1353147" y="745995"/>
                    <a:pt x="1332143" y="751895"/>
                    <a:pt x="1317072" y="765292"/>
                  </a:cubicBezTo>
                  <a:cubicBezTo>
                    <a:pt x="1306622" y="774581"/>
                    <a:pt x="1301194" y="788398"/>
                    <a:pt x="1291905" y="798848"/>
                  </a:cubicBezTo>
                  <a:cubicBezTo>
                    <a:pt x="1212808" y="887832"/>
                    <a:pt x="1289128" y="793236"/>
                    <a:pt x="1199626" y="882738"/>
                  </a:cubicBezTo>
                  <a:cubicBezTo>
                    <a:pt x="1086927" y="995437"/>
                    <a:pt x="1203377" y="883329"/>
                    <a:pt x="1140903" y="966628"/>
                  </a:cubicBezTo>
                  <a:cubicBezTo>
                    <a:pt x="1131412" y="979283"/>
                    <a:pt x="1116838" y="987529"/>
                    <a:pt x="1107347" y="1000184"/>
                  </a:cubicBezTo>
                  <a:cubicBezTo>
                    <a:pt x="1099844" y="1010188"/>
                    <a:pt x="1096774" y="1022882"/>
                    <a:pt x="1090569" y="1033740"/>
                  </a:cubicBezTo>
                  <a:cubicBezTo>
                    <a:pt x="1052528" y="1100313"/>
                    <a:pt x="1098197" y="1014671"/>
                    <a:pt x="1048624" y="1084074"/>
                  </a:cubicBezTo>
                  <a:cubicBezTo>
                    <a:pt x="1041355" y="1094250"/>
                    <a:pt x="1038051" y="1106772"/>
                    <a:pt x="1031846" y="1117630"/>
                  </a:cubicBezTo>
                  <a:cubicBezTo>
                    <a:pt x="1026844" y="1126384"/>
                    <a:pt x="1020928" y="1134593"/>
                    <a:pt x="1015068" y="1142797"/>
                  </a:cubicBezTo>
                  <a:cubicBezTo>
                    <a:pt x="980253" y="1191538"/>
                    <a:pt x="986005" y="1180248"/>
                    <a:pt x="931178" y="1235075"/>
                  </a:cubicBezTo>
                  <a:cubicBezTo>
                    <a:pt x="919993" y="1246260"/>
                    <a:pt x="907114" y="1255976"/>
                    <a:pt x="897623" y="1268631"/>
                  </a:cubicBezTo>
                  <a:cubicBezTo>
                    <a:pt x="889234" y="1279816"/>
                    <a:pt x="880474" y="1290733"/>
                    <a:pt x="872456" y="1302187"/>
                  </a:cubicBezTo>
                  <a:cubicBezTo>
                    <a:pt x="854079" y="1328440"/>
                    <a:pt x="835096" y="1361153"/>
                    <a:pt x="813733" y="1386077"/>
                  </a:cubicBezTo>
                  <a:cubicBezTo>
                    <a:pt x="743626" y="1467869"/>
                    <a:pt x="836995" y="1346672"/>
                    <a:pt x="763399" y="1444800"/>
                  </a:cubicBezTo>
                  <a:cubicBezTo>
                    <a:pt x="756981" y="1470471"/>
                    <a:pt x="757543" y="1484212"/>
                    <a:pt x="738232" y="1503523"/>
                  </a:cubicBezTo>
                  <a:cubicBezTo>
                    <a:pt x="731103" y="1510652"/>
                    <a:pt x="721454" y="1514708"/>
                    <a:pt x="713065" y="1520301"/>
                  </a:cubicBezTo>
                  <a:cubicBezTo>
                    <a:pt x="707472" y="1534283"/>
                    <a:pt x="700614" y="1547822"/>
                    <a:pt x="696287" y="1562246"/>
                  </a:cubicBezTo>
                  <a:cubicBezTo>
                    <a:pt x="692190" y="1575903"/>
                    <a:pt x="692905" y="1590840"/>
                    <a:pt x="687898" y="1604191"/>
                  </a:cubicBezTo>
                  <a:cubicBezTo>
                    <a:pt x="684358" y="1613631"/>
                    <a:pt x="676122" y="1620604"/>
                    <a:pt x="671120" y="1629358"/>
                  </a:cubicBezTo>
                  <a:cubicBezTo>
                    <a:pt x="664915" y="1640216"/>
                    <a:pt x="660970" y="1652309"/>
                    <a:pt x="654342" y="1662914"/>
                  </a:cubicBezTo>
                  <a:cubicBezTo>
                    <a:pt x="636358" y="1691688"/>
                    <a:pt x="602711" y="1726912"/>
                    <a:pt x="578841" y="1746804"/>
                  </a:cubicBezTo>
                  <a:cubicBezTo>
                    <a:pt x="563350" y="1759713"/>
                    <a:pt x="541104" y="1764614"/>
                    <a:pt x="528507" y="1780360"/>
                  </a:cubicBezTo>
                  <a:cubicBezTo>
                    <a:pt x="517322" y="1794342"/>
                    <a:pt x="508260" y="1810327"/>
                    <a:pt x="494951" y="1822305"/>
                  </a:cubicBezTo>
                  <a:cubicBezTo>
                    <a:pt x="479963" y="1835794"/>
                    <a:pt x="458876" y="1841602"/>
                    <a:pt x="444617" y="1855861"/>
                  </a:cubicBezTo>
                  <a:cubicBezTo>
                    <a:pt x="406789" y="1893689"/>
                    <a:pt x="428714" y="1873617"/>
                    <a:pt x="377505" y="1914584"/>
                  </a:cubicBezTo>
                  <a:cubicBezTo>
                    <a:pt x="369116" y="1928566"/>
                    <a:pt x="363246" y="1944409"/>
                    <a:pt x="352338" y="1956529"/>
                  </a:cubicBezTo>
                  <a:cubicBezTo>
                    <a:pt x="321588" y="1990696"/>
                    <a:pt x="211552" y="2059091"/>
                    <a:pt x="192947" y="2073975"/>
                  </a:cubicBezTo>
                  <a:cubicBezTo>
                    <a:pt x="144097" y="2113055"/>
                    <a:pt x="167988" y="2101869"/>
                    <a:pt x="125835" y="2115920"/>
                  </a:cubicBezTo>
                  <a:cubicBezTo>
                    <a:pt x="111853" y="2127105"/>
                    <a:pt x="96551" y="2136814"/>
                    <a:pt x="83890" y="2149475"/>
                  </a:cubicBezTo>
                  <a:cubicBezTo>
                    <a:pt x="56552" y="2176813"/>
                    <a:pt x="44608" y="2200963"/>
                    <a:pt x="25167" y="2233365"/>
                  </a:cubicBezTo>
                  <a:cubicBezTo>
                    <a:pt x="22371" y="2247347"/>
                    <a:pt x="19871" y="2261391"/>
                    <a:pt x="16778" y="2275310"/>
                  </a:cubicBezTo>
                  <a:cubicBezTo>
                    <a:pt x="14277" y="2286565"/>
                    <a:pt x="10284" y="2297493"/>
                    <a:pt x="8389" y="2308866"/>
                  </a:cubicBezTo>
                  <a:cubicBezTo>
                    <a:pt x="4683" y="2331104"/>
                    <a:pt x="2796" y="2353607"/>
                    <a:pt x="0" y="2375978"/>
                  </a:cubicBezTo>
                  <a:cubicBezTo>
                    <a:pt x="2796" y="2398349"/>
                    <a:pt x="1759" y="2421542"/>
                    <a:pt x="8389" y="2443090"/>
                  </a:cubicBezTo>
                  <a:cubicBezTo>
                    <a:pt x="16537" y="2469570"/>
                    <a:pt x="77634" y="2539635"/>
                    <a:pt x="83890" y="2552147"/>
                  </a:cubicBezTo>
                  <a:cubicBezTo>
                    <a:pt x="126402" y="2637170"/>
                    <a:pt x="71384" y="2532138"/>
                    <a:pt x="125835" y="2619259"/>
                  </a:cubicBezTo>
                  <a:cubicBezTo>
                    <a:pt x="132463" y="2629864"/>
                    <a:pt x="135344" y="2642639"/>
                    <a:pt x="142613" y="2652815"/>
                  </a:cubicBezTo>
                  <a:cubicBezTo>
                    <a:pt x="149509" y="2662469"/>
                    <a:pt x="160884" y="2668328"/>
                    <a:pt x="167780" y="2677982"/>
                  </a:cubicBezTo>
                  <a:cubicBezTo>
                    <a:pt x="175049" y="2688158"/>
                    <a:pt x="177289" y="2701362"/>
                    <a:pt x="184558" y="2711538"/>
                  </a:cubicBezTo>
                  <a:cubicBezTo>
                    <a:pt x="191454" y="2721192"/>
                    <a:pt x="202829" y="2727051"/>
                    <a:pt x="209725" y="2736705"/>
                  </a:cubicBezTo>
                  <a:cubicBezTo>
                    <a:pt x="244647" y="2785596"/>
                    <a:pt x="205480" y="2756937"/>
                    <a:pt x="251670" y="2795428"/>
                  </a:cubicBezTo>
                  <a:cubicBezTo>
                    <a:pt x="272067" y="2812426"/>
                    <a:pt x="286641" y="2816028"/>
                    <a:pt x="310393" y="2828984"/>
                  </a:cubicBezTo>
                  <a:cubicBezTo>
                    <a:pt x="330185" y="2839780"/>
                    <a:pt x="350647" y="2849611"/>
                    <a:pt x="369116" y="2862540"/>
                  </a:cubicBezTo>
                  <a:cubicBezTo>
                    <a:pt x="418404" y="2897041"/>
                    <a:pt x="367567" y="2881883"/>
                    <a:pt x="427839" y="2904485"/>
                  </a:cubicBezTo>
                  <a:cubicBezTo>
                    <a:pt x="438634" y="2908533"/>
                    <a:pt x="450457" y="2909228"/>
                    <a:pt x="461395" y="2912874"/>
                  </a:cubicBezTo>
                  <a:cubicBezTo>
                    <a:pt x="475681" y="2917636"/>
                    <a:pt x="488790" y="2925772"/>
                    <a:pt x="503340" y="2929652"/>
                  </a:cubicBezTo>
                  <a:cubicBezTo>
                    <a:pt x="530894" y="2937000"/>
                    <a:pt x="559916" y="2938236"/>
                    <a:pt x="587230" y="2946430"/>
                  </a:cubicBezTo>
                  <a:lnTo>
                    <a:pt x="671120" y="2971597"/>
                  </a:lnTo>
                  <a:cubicBezTo>
                    <a:pt x="682206" y="2974764"/>
                    <a:pt x="693881" y="2975938"/>
                    <a:pt x="704676" y="2979986"/>
                  </a:cubicBezTo>
                  <a:cubicBezTo>
                    <a:pt x="716385" y="2984377"/>
                    <a:pt x="726368" y="2992809"/>
                    <a:pt x="738232" y="2996764"/>
                  </a:cubicBezTo>
                  <a:cubicBezTo>
                    <a:pt x="760108" y="3004056"/>
                    <a:pt x="783063" y="3007601"/>
                    <a:pt x="805344" y="3013542"/>
                  </a:cubicBezTo>
                  <a:cubicBezTo>
                    <a:pt x="825014" y="3018787"/>
                    <a:pt x="844427" y="3024964"/>
                    <a:pt x="864067" y="3030320"/>
                  </a:cubicBezTo>
                  <a:cubicBezTo>
                    <a:pt x="875190" y="3033354"/>
                    <a:pt x="886918" y="3034427"/>
                    <a:pt x="897623" y="3038709"/>
                  </a:cubicBezTo>
                  <a:cubicBezTo>
                    <a:pt x="964498" y="3065458"/>
                    <a:pt x="928304" y="3055042"/>
                    <a:pt x="973123" y="3080653"/>
                  </a:cubicBezTo>
                  <a:cubicBezTo>
                    <a:pt x="1095319" y="3150479"/>
                    <a:pt x="937730" y="3058762"/>
                    <a:pt x="1031846" y="3105820"/>
                  </a:cubicBezTo>
                  <a:cubicBezTo>
                    <a:pt x="1040864" y="3110329"/>
                    <a:pt x="1048136" y="3117818"/>
                    <a:pt x="1057013" y="3122598"/>
                  </a:cubicBezTo>
                  <a:cubicBezTo>
                    <a:pt x="1084540" y="3137420"/>
                    <a:pt x="1115892" y="3145785"/>
                    <a:pt x="1140903" y="3164543"/>
                  </a:cubicBezTo>
                  <a:cubicBezTo>
                    <a:pt x="1152088" y="3172932"/>
                    <a:pt x="1162603" y="3182300"/>
                    <a:pt x="1174459" y="3189710"/>
                  </a:cubicBezTo>
                  <a:cubicBezTo>
                    <a:pt x="1227289" y="3222729"/>
                    <a:pt x="1188115" y="3193846"/>
                    <a:pt x="1233182" y="3214877"/>
                  </a:cubicBezTo>
                  <a:cubicBezTo>
                    <a:pt x="1267179" y="3230742"/>
                    <a:pt x="1300294" y="3248433"/>
                    <a:pt x="1333850" y="3265211"/>
                  </a:cubicBezTo>
                  <a:cubicBezTo>
                    <a:pt x="1350628" y="3273600"/>
                    <a:pt x="1366388" y="3284446"/>
                    <a:pt x="1384184" y="3290378"/>
                  </a:cubicBezTo>
                  <a:cubicBezTo>
                    <a:pt x="1400962" y="3295971"/>
                    <a:pt x="1418097" y="3300588"/>
                    <a:pt x="1434518" y="3307156"/>
                  </a:cubicBezTo>
                  <a:cubicBezTo>
                    <a:pt x="1446129" y="3311800"/>
                    <a:pt x="1456321" y="3319660"/>
                    <a:pt x="1468074" y="3323934"/>
                  </a:cubicBezTo>
                  <a:cubicBezTo>
                    <a:pt x="1487206" y="3330891"/>
                    <a:pt x="1507665" y="3333755"/>
                    <a:pt x="1526797" y="3340712"/>
                  </a:cubicBezTo>
                  <a:cubicBezTo>
                    <a:pt x="1579616" y="3359919"/>
                    <a:pt x="1540461" y="3354614"/>
                    <a:pt x="1585520" y="3365879"/>
                  </a:cubicBezTo>
                  <a:cubicBezTo>
                    <a:pt x="1599353" y="3369337"/>
                    <a:pt x="1613808" y="3370171"/>
                    <a:pt x="1627465" y="3374268"/>
                  </a:cubicBezTo>
                  <a:cubicBezTo>
                    <a:pt x="1737832" y="3407378"/>
                    <a:pt x="1602392" y="3377642"/>
                    <a:pt x="1711355" y="3399435"/>
                  </a:cubicBezTo>
                  <a:lnTo>
                    <a:pt x="1862356" y="3391046"/>
                  </a:lnTo>
                </a:path>
              </a:pathLst>
            </a:custGeom>
            <a:no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4EED11-6740-C8A7-FC5A-AAC8C50F0B43}"/>
                </a:ext>
              </a:extLst>
            </p:cNvPr>
            <p:cNvSpPr txBox="1"/>
            <p:nvPr/>
          </p:nvSpPr>
          <p:spPr>
            <a:xfrm>
              <a:off x="6077331" y="5440362"/>
              <a:ext cx="1527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125 Ranch Road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Ward, CO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59741B-52BE-D6B5-B6A2-2039B99BEBC6}"/>
                </a:ext>
              </a:extLst>
            </p:cNvPr>
            <p:cNvSpPr txBox="1"/>
            <p:nvPr/>
          </p:nvSpPr>
          <p:spPr>
            <a:xfrm>
              <a:off x="4681695" y="1523395"/>
              <a:ext cx="164500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Sign: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Bar-K Ranch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(road turns paved)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5D49AC8-68CC-8C4F-CECA-4EFC1195FB46}"/>
                </a:ext>
              </a:extLst>
            </p:cNvPr>
            <p:cNvCxnSpPr>
              <a:cxnSpLocks/>
            </p:cNvCxnSpPr>
            <p:nvPr/>
          </p:nvCxnSpPr>
          <p:spPr>
            <a:xfrm>
              <a:off x="5715000" y="1743107"/>
              <a:ext cx="838200" cy="15025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09037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Day 2025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82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Saturday, June 28 – Sunday, June 29</a:t>
            </a:r>
          </a:p>
          <a:p>
            <a:pPr lvl="1"/>
            <a:r>
              <a:rPr lang="en-US" dirty="0">
                <a:latin typeface="+mj-lt"/>
              </a:rPr>
              <a:t>Noon-noon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Objective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 work as many stations as possible</a:t>
            </a:r>
          </a:p>
          <a:p>
            <a:pPr lvl="2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ARRL: “…not  contest…” (It sure feels like one)</a:t>
            </a:r>
          </a:p>
          <a:p>
            <a:pPr lvl="1"/>
            <a:r>
              <a:rPr lang="en-US" dirty="0">
                <a:latin typeface="+mj-lt"/>
              </a:rPr>
              <a:t>Learn to operate in abnormal situations in less than optimal conditions</a:t>
            </a:r>
          </a:p>
          <a:p>
            <a:pPr lvl="1"/>
            <a:r>
              <a:rPr lang="en-US" dirty="0">
                <a:latin typeface="+mj-lt"/>
              </a:rPr>
              <a:t>A premium is placed on developing skills to meet the challenges of emergency preparedness as well as to acquaint the general public with the capabilities of Amateur Radio.</a:t>
            </a:r>
          </a:p>
          <a:p>
            <a:pPr lvl="1"/>
            <a:r>
              <a:rPr lang="en-US" b="1" dirty="0">
                <a:solidFill>
                  <a:srgbClr val="FFFF00"/>
                </a:solidFill>
                <a:latin typeface="+mj-lt"/>
              </a:rPr>
              <a:t>Club members not at the site can still add their score to WØNED!</a:t>
            </a:r>
          </a:p>
          <a:p>
            <a:pPr lvl="2"/>
            <a:r>
              <a:rPr lang="en-US" b="1" dirty="0">
                <a:solidFill>
                  <a:srgbClr val="FFFF00"/>
                </a:solidFill>
                <a:latin typeface="+mj-lt"/>
              </a:rPr>
              <a:t>Use your own call</a:t>
            </a:r>
          </a:p>
          <a:p>
            <a:pPr lvl="2"/>
            <a:r>
              <a:rPr lang="en-US" b="1" dirty="0">
                <a:solidFill>
                  <a:srgbClr val="FFFF00"/>
                </a:solidFill>
                <a:latin typeface="+mj-lt"/>
              </a:rPr>
              <a:t>Enter WØNED on submission form</a:t>
            </a:r>
          </a:p>
          <a:p>
            <a:pPr lvl="1"/>
            <a:endParaRPr lang="en-US" dirty="0">
              <a:latin typeface="+mj-lt"/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56464-3EB8-A5BE-ADE1-3BA37BE5B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5" y="129629"/>
            <a:ext cx="1839053" cy="1379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43009-E6B4-257B-77AA-0CE3C9C5D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00" y="220910"/>
            <a:ext cx="1839053" cy="137929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Day 2025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u="sng" dirty="0">
                <a:latin typeface="+mj-lt"/>
              </a:rPr>
              <a:t>Headcount</a:t>
            </a:r>
          </a:p>
          <a:p>
            <a:pPr lvl="1"/>
            <a:r>
              <a:rPr lang="en-US" dirty="0">
                <a:latin typeface="+mj-lt"/>
              </a:rPr>
              <a:t>Must have X transmitters on the air for a portion of the contest (3? 4?)</a:t>
            </a:r>
          </a:p>
          <a:p>
            <a:pPr lvl="2"/>
            <a:r>
              <a:rPr lang="en-US" dirty="0">
                <a:latin typeface="+mj-lt"/>
              </a:rPr>
              <a:t>80, 40, 20, 15, 10, 6, 2 meters (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NOT</a:t>
            </a:r>
            <a:r>
              <a:rPr lang="en-US" dirty="0">
                <a:latin typeface="+mj-lt"/>
              </a:rPr>
              <a:t> WARC bands)</a:t>
            </a:r>
          </a:p>
          <a:p>
            <a:pPr lvl="2"/>
            <a:r>
              <a:rPr lang="en-US" dirty="0">
                <a:latin typeface="+mj-lt"/>
              </a:rPr>
              <a:t>Can move around bands as needed</a:t>
            </a:r>
          </a:p>
          <a:p>
            <a:pPr lvl="2"/>
            <a:r>
              <a:rPr lang="en-US" dirty="0">
                <a:latin typeface="+mj-lt"/>
              </a:rPr>
              <a:t>Must not be on same band, same mode, same time</a:t>
            </a:r>
          </a:p>
          <a:p>
            <a:pPr lvl="2"/>
            <a:r>
              <a:rPr lang="en-US" dirty="0">
                <a:latin typeface="+mj-lt"/>
              </a:rPr>
              <a:t>Generator power puts us in </a:t>
            </a:r>
            <a:r>
              <a:rPr lang="en-US" b="1" u="sng" dirty="0">
                <a:latin typeface="+mj-lt"/>
              </a:rPr>
              <a:t>Class A</a:t>
            </a:r>
          </a:p>
          <a:p>
            <a:r>
              <a:rPr lang="en-US" dirty="0">
                <a:latin typeface="+mj-lt"/>
              </a:rPr>
              <a:t>Preparation!</a:t>
            </a:r>
          </a:p>
          <a:p>
            <a:pPr lvl="1"/>
            <a:r>
              <a:rPr lang="en-US" dirty="0">
                <a:latin typeface="+mj-lt"/>
              </a:rPr>
              <a:t>Start setup Friday, 6/27 early afternoon</a:t>
            </a:r>
          </a:p>
          <a:p>
            <a:pPr lvl="2"/>
            <a:r>
              <a:rPr lang="en-US" dirty="0">
                <a:latin typeface="+mj-lt"/>
              </a:rPr>
              <a:t>Antennas and Radios</a:t>
            </a:r>
          </a:p>
          <a:p>
            <a:pPr lvl="2"/>
            <a:r>
              <a:rPr lang="en-US" dirty="0">
                <a:latin typeface="+mj-lt"/>
              </a:rPr>
              <a:t>Food</a:t>
            </a:r>
          </a:p>
          <a:p>
            <a:pPr lvl="2"/>
            <a:endParaRPr lang="en-US" dirty="0">
              <a:latin typeface="+mj-lt"/>
            </a:endParaRPr>
          </a:p>
          <a:p>
            <a:pPr lvl="2"/>
            <a:endParaRPr lang="en-US" dirty="0">
              <a:latin typeface="+mj-lt"/>
            </a:endParaRPr>
          </a:p>
          <a:p>
            <a:pPr lvl="2"/>
            <a:endParaRPr lang="en-US" dirty="0">
              <a:latin typeface="+mj-lt"/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F3367-C186-05A1-1BF6-64A735C1AD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5555" r="15278" b="6667"/>
          <a:stretch/>
        </p:blipFill>
        <p:spPr>
          <a:xfrm>
            <a:off x="7391400" y="4144963"/>
            <a:ext cx="1481559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36702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2F5F4-E154-F1FD-E03E-7EF96CFE9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DBD8A00B-561E-D0D4-8561-36F6E37E9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Day 2025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8BB3DDB-E5A2-72F4-9D73-B7A0267AE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+mj-lt"/>
              </a:rPr>
              <a:t>Preparation</a:t>
            </a:r>
          </a:p>
          <a:p>
            <a:pPr lvl="1"/>
            <a:r>
              <a:rPr lang="en-US" dirty="0">
                <a:latin typeface="+mj-lt"/>
              </a:rPr>
              <a:t>Use camper as central station</a:t>
            </a:r>
          </a:p>
          <a:p>
            <a:pPr lvl="1"/>
            <a:r>
              <a:rPr lang="en-US" dirty="0">
                <a:latin typeface="+mj-lt"/>
              </a:rPr>
              <a:t>Start setup Friday, 6/27</a:t>
            </a:r>
          </a:p>
          <a:p>
            <a:pPr lvl="2"/>
            <a:r>
              <a:rPr lang="en-US" dirty="0">
                <a:latin typeface="+mj-lt"/>
              </a:rPr>
              <a:t>Use Scott’s existing antennas</a:t>
            </a:r>
          </a:p>
          <a:p>
            <a:pPr lvl="3"/>
            <a:r>
              <a:rPr lang="en-US" dirty="0">
                <a:latin typeface="+mj-lt"/>
              </a:rPr>
              <a:t>Tower hybrid quad for 20-15-10-6 meters</a:t>
            </a:r>
          </a:p>
          <a:p>
            <a:pPr lvl="3"/>
            <a:r>
              <a:rPr lang="en-US" dirty="0">
                <a:latin typeface="+mj-lt"/>
              </a:rPr>
              <a:t>Offset dipole for 80-40</a:t>
            </a:r>
          </a:p>
          <a:p>
            <a:pPr lvl="3"/>
            <a:r>
              <a:rPr lang="en-US" dirty="0">
                <a:latin typeface="+mj-lt"/>
              </a:rPr>
              <a:t>Camper is ~114’ from tower (need coax)</a:t>
            </a:r>
          </a:p>
          <a:p>
            <a:pPr lvl="3"/>
            <a:endParaRPr lang="en-US" dirty="0">
              <a:latin typeface="+mj-lt"/>
            </a:endParaRPr>
          </a:p>
          <a:p>
            <a:pPr lvl="2"/>
            <a:r>
              <a:rPr lang="en-US" dirty="0">
                <a:latin typeface="+mj-lt"/>
              </a:rPr>
              <a:t>Unused tower on property</a:t>
            </a:r>
          </a:p>
          <a:p>
            <a:pPr lvl="3"/>
            <a:r>
              <a:rPr lang="en-US" dirty="0">
                <a:latin typeface="+mj-lt"/>
              </a:rPr>
              <a:t>Dipole support?</a:t>
            </a:r>
          </a:p>
          <a:p>
            <a:pPr lvl="3"/>
            <a:r>
              <a:rPr lang="en-US" dirty="0">
                <a:latin typeface="+mj-lt"/>
              </a:rPr>
              <a:t>Easy up or coax from camper?</a:t>
            </a:r>
          </a:p>
          <a:p>
            <a:pPr lvl="3"/>
            <a:endParaRPr lang="en-US" dirty="0">
              <a:latin typeface="+mj-lt"/>
            </a:endParaRPr>
          </a:p>
          <a:p>
            <a:pPr lvl="2"/>
            <a:r>
              <a:rPr lang="en-US" dirty="0">
                <a:latin typeface="+mj-lt"/>
              </a:rPr>
              <a:t>Rob 6m vertical</a:t>
            </a:r>
          </a:p>
          <a:p>
            <a:pPr lvl="2"/>
            <a:endParaRPr lang="en-US" dirty="0">
              <a:latin typeface="+mj-lt"/>
            </a:endParaRPr>
          </a:p>
          <a:p>
            <a:pPr lvl="2"/>
            <a:r>
              <a:rPr lang="en-US" dirty="0">
                <a:latin typeface="+mj-lt"/>
              </a:rPr>
              <a:t>Matt FT8?</a:t>
            </a:r>
          </a:p>
          <a:p>
            <a:pPr lvl="3"/>
            <a:endParaRPr lang="en-US" dirty="0">
              <a:latin typeface="+mj-lt"/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259C1-BB33-23C6-747C-DE1B0D0FE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567" y="728743"/>
            <a:ext cx="2032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B6EE09-3F3E-5EF4-93EF-6833B8F71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916998"/>
            <a:ext cx="2438400" cy="27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22445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Points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900" dirty="0">
                <a:solidFill>
                  <a:srgbClr val="0000FF"/>
                </a:solidFill>
                <a:latin typeface="+mj-lt"/>
              </a:rPr>
              <a:t>100 pts/xmtr	100% Emergency Power		300 total</a:t>
            </a:r>
          </a:p>
          <a:p>
            <a:r>
              <a:rPr lang="en-US" sz="2900" dirty="0">
                <a:latin typeface="+mj-lt"/>
              </a:rPr>
              <a:t>100 points</a:t>
            </a:r>
            <a:r>
              <a:rPr lang="en-US" sz="2900" dirty="0">
                <a:solidFill>
                  <a:srgbClr val="0000FF"/>
                </a:solidFill>
                <a:latin typeface="+mj-lt"/>
              </a:rPr>
              <a:t>		</a:t>
            </a:r>
            <a:r>
              <a:rPr lang="en-US" sz="2900" dirty="0">
                <a:latin typeface="+mj-lt"/>
              </a:rPr>
              <a:t>Media Publicity</a:t>
            </a:r>
          </a:p>
          <a:p>
            <a:r>
              <a:rPr lang="en-US" sz="2900" dirty="0">
                <a:latin typeface="+mj-lt"/>
              </a:rPr>
              <a:t>100 points		Public Location</a:t>
            </a:r>
          </a:p>
          <a:p>
            <a:r>
              <a:rPr lang="en-US" sz="2900" dirty="0">
                <a:solidFill>
                  <a:srgbClr val="0000FF"/>
                </a:solidFill>
                <a:latin typeface="+mj-lt"/>
              </a:rPr>
              <a:t>100 points		Public Information Table</a:t>
            </a:r>
          </a:p>
          <a:p>
            <a:r>
              <a:rPr lang="en-US" sz="2900" dirty="0">
                <a:latin typeface="+mj-lt"/>
              </a:rPr>
              <a:t>100 points		Message Origination to 						Section Manager</a:t>
            </a:r>
          </a:p>
          <a:p>
            <a:r>
              <a:rPr lang="en-US" sz="2900" dirty="0">
                <a:latin typeface="+mj-lt"/>
              </a:rPr>
              <a:t>10 pts/message</a:t>
            </a:r>
            <a:r>
              <a:rPr lang="en-US" sz="2900" dirty="0">
                <a:solidFill>
                  <a:srgbClr val="0000FF"/>
                </a:solidFill>
                <a:latin typeface="+mj-lt"/>
              </a:rPr>
              <a:t>	</a:t>
            </a:r>
            <a:r>
              <a:rPr lang="en-US" sz="2900" dirty="0">
                <a:latin typeface="+mj-lt"/>
              </a:rPr>
              <a:t>Message Handling</a:t>
            </a:r>
            <a:r>
              <a:rPr lang="en-US" sz="2900" dirty="0">
                <a:solidFill>
                  <a:srgbClr val="0000FF"/>
                </a:solidFill>
                <a:latin typeface="+mj-lt"/>
              </a:rPr>
              <a:t>	</a:t>
            </a:r>
          </a:p>
          <a:p>
            <a:r>
              <a:rPr lang="en-US" sz="2900" dirty="0">
                <a:solidFill>
                  <a:srgbClr val="0000FF"/>
                </a:solidFill>
                <a:latin typeface="+mj-lt"/>
              </a:rPr>
              <a:t>100 points		Satellite QSO	</a:t>
            </a:r>
          </a:p>
          <a:p>
            <a:r>
              <a:rPr lang="en-US" sz="2900" dirty="0">
                <a:solidFill>
                  <a:srgbClr val="0000FF"/>
                </a:solidFill>
                <a:latin typeface="+mj-lt"/>
              </a:rPr>
              <a:t>100 points		Alternate Power (5 QSOs, can be battery charge)</a:t>
            </a:r>
          </a:p>
          <a:p>
            <a:r>
              <a:rPr lang="en-US" sz="2900" dirty="0">
                <a:solidFill>
                  <a:srgbClr val="0000FF"/>
                </a:solidFill>
                <a:latin typeface="+mj-lt"/>
              </a:rPr>
              <a:t>100 points		W1AW Bulletin Reception (PSK31)</a:t>
            </a:r>
          </a:p>
          <a:p>
            <a:r>
              <a:rPr lang="en-US" sz="2900" dirty="0">
                <a:latin typeface="+mj-lt"/>
              </a:rPr>
              <a:t>100 points		Educational Activity</a:t>
            </a:r>
          </a:p>
          <a:p>
            <a:r>
              <a:rPr lang="en-US" sz="2900" dirty="0">
                <a:latin typeface="+mj-lt"/>
              </a:rPr>
              <a:t>100 points		Site visit by elected official</a:t>
            </a:r>
          </a:p>
          <a:p>
            <a:r>
              <a:rPr lang="en-US" sz="2900" dirty="0">
                <a:latin typeface="+mj-lt"/>
              </a:rPr>
              <a:t>100 points		Site visit by ARES official</a:t>
            </a:r>
          </a:p>
          <a:p>
            <a:r>
              <a:rPr lang="en-US" sz="2900" dirty="0">
                <a:solidFill>
                  <a:srgbClr val="0000FF"/>
                </a:solidFill>
                <a:latin typeface="+mj-lt"/>
              </a:rPr>
              <a:t>50 points		Web submission		</a:t>
            </a:r>
          </a:p>
          <a:p>
            <a:r>
              <a:rPr lang="en-US" sz="2900" dirty="0">
                <a:solidFill>
                  <a:srgbClr val="0000FF"/>
                </a:solidFill>
                <a:latin typeface="+mj-lt"/>
              </a:rPr>
              <a:t>Up to 100 points	Youth participation</a:t>
            </a:r>
          </a:p>
          <a:p>
            <a:r>
              <a:rPr lang="en-US" sz="2900" dirty="0">
                <a:latin typeface="+mj-lt"/>
              </a:rPr>
              <a:t>100 points</a:t>
            </a:r>
            <a:r>
              <a:rPr lang="en-US" sz="2900" dirty="0">
                <a:solidFill>
                  <a:srgbClr val="0000FF"/>
                </a:solidFill>
                <a:latin typeface="+mj-lt"/>
              </a:rPr>
              <a:t>		</a:t>
            </a:r>
            <a:r>
              <a:rPr lang="en-US" sz="2900" dirty="0">
                <a:latin typeface="+mj-lt"/>
              </a:rPr>
              <a:t>Social Media Promotion</a:t>
            </a:r>
            <a:r>
              <a:rPr lang="en-US" sz="2900" dirty="0">
                <a:solidFill>
                  <a:srgbClr val="0000FF"/>
                </a:solidFill>
                <a:latin typeface="+mj-lt"/>
              </a:rPr>
              <a:t>		</a:t>
            </a:r>
            <a:r>
              <a:rPr lang="en-US" sz="2900" dirty="0">
                <a:latin typeface="+mj-lt"/>
              </a:rPr>
              <a:t>Facebook</a:t>
            </a:r>
          </a:p>
          <a:p>
            <a:r>
              <a:rPr lang="en-US" sz="2900" dirty="0">
                <a:solidFill>
                  <a:srgbClr val="0000FF"/>
                </a:solidFill>
                <a:latin typeface="+mj-lt"/>
              </a:rPr>
              <a:t>100 points		Safety Officer			Debbie KFØIAJ</a:t>
            </a:r>
            <a:r>
              <a:rPr lang="en-US" sz="2900" dirty="0">
                <a:solidFill>
                  <a:srgbClr val="00B050"/>
                </a:solidFill>
                <a:latin typeface="+mj-lt"/>
              </a:rPr>
              <a:t> </a:t>
            </a:r>
          </a:p>
          <a:p>
            <a:endParaRPr lang="en-US" sz="2900" dirty="0">
              <a:solidFill>
                <a:srgbClr val="FFFF00"/>
              </a:solidFill>
              <a:latin typeface="+mj-lt"/>
            </a:endParaRPr>
          </a:p>
          <a:p>
            <a:endParaRPr lang="en-US" sz="2900" dirty="0">
              <a:solidFill>
                <a:srgbClr val="FFFF00"/>
              </a:solidFill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2007F-4977-4CE3-8B39-1EF1477C10AC}"/>
              </a:ext>
            </a:extLst>
          </p:cNvPr>
          <p:cNvSpPr txBox="1"/>
          <p:nvPr/>
        </p:nvSpPr>
        <p:spPr>
          <a:xfrm>
            <a:off x="-20274" y="6298"/>
            <a:ext cx="3601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Attempt 2025</a:t>
            </a:r>
          </a:p>
        </p:txBody>
      </p:sp>
    </p:spTree>
    <p:extLst>
      <p:ext uri="{BB962C8B-B14F-4D97-AF65-F5344CB8AC3E}">
        <p14:creationId xmlns:p14="http://schemas.microsoft.com/office/powerpoint/2010/main" val="1593652550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CQ Field Day!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3C2F2A-6C8A-ACF4-F931-256970984248}"/>
              </a:ext>
            </a:extLst>
          </p:cNvPr>
          <p:cNvSpPr txBox="1"/>
          <p:nvPr/>
        </p:nvSpPr>
        <p:spPr>
          <a:xfrm flipH="1">
            <a:off x="457200" y="3137742"/>
            <a:ext cx="6243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</a:rPr>
              <a:t>More People, More Fun!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0CF326-7945-BABB-0887-66F1B21F8312}"/>
              </a:ext>
            </a:extLst>
          </p:cNvPr>
          <p:cNvSpPr txBox="1"/>
          <p:nvPr/>
        </p:nvSpPr>
        <p:spPr>
          <a:xfrm flipH="1">
            <a:off x="2209800" y="6096000"/>
            <a:ext cx="8355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z="3600" dirty="0">
                <a:solidFill>
                  <a:srgbClr val="FFFF00"/>
                </a:solidFill>
              </a:rPr>
              <a:t>Come on out, if only for a while… </a:t>
            </a:r>
          </a:p>
        </p:txBody>
      </p:sp>
      <p:pic>
        <p:nvPicPr>
          <p:cNvPr id="1026" name="Picture 2" descr="Ham Radio TV Cartoon References">
            <a:extLst>
              <a:ext uri="{FF2B5EF4-FFF2-40B4-BE49-F238E27FC236}">
                <a16:creationId xmlns:a16="http://schemas.microsoft.com/office/drawing/2014/main" id="{28FCE43D-8022-B7F6-83C3-10819AF0B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91" y="4054341"/>
            <a:ext cx="2595617" cy="19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m Radio TV Cartoon References">
            <a:extLst>
              <a:ext uri="{FF2B5EF4-FFF2-40B4-BE49-F238E27FC236}">
                <a16:creationId xmlns:a16="http://schemas.microsoft.com/office/drawing/2014/main" id="{0FCD1FA8-9C65-BE4D-E2EE-FC94BC1AE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26" y="3859119"/>
            <a:ext cx="2729320" cy="204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 photo description available.">
            <a:extLst>
              <a:ext uri="{FF2B5EF4-FFF2-40B4-BE49-F238E27FC236}">
                <a16:creationId xmlns:a16="http://schemas.microsoft.com/office/drawing/2014/main" id="{978FD1FB-FCD4-B42D-8DA6-44364B463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00476"/>
            <a:ext cx="2393183" cy="220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am Radio in Hollywood: Comedian Tim Allen Stars as Radio Amateur on New TV  Show">
            <a:extLst>
              <a:ext uri="{FF2B5EF4-FFF2-40B4-BE49-F238E27FC236}">
                <a16:creationId xmlns:a16="http://schemas.microsoft.com/office/drawing/2014/main" id="{9EDE08CD-87BB-CA36-C1A1-85991B32E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48" y="1232080"/>
            <a:ext cx="3460823" cy="19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370897"/>
      </p:ext>
    </p:extLst>
  </p:cSld>
  <p:clrMapOvr>
    <a:masterClrMapping/>
  </p:clrMapOvr>
  <p:transition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Mars">
      <a:dk1>
        <a:sysClr val="windowText" lastClr="000000"/>
      </a:dk1>
      <a:lt1>
        <a:sysClr val="window" lastClr="FFFFFF"/>
      </a:lt1>
      <a:dk2>
        <a:srgbClr val="D6996C"/>
      </a:dk2>
      <a:lt2>
        <a:srgbClr val="E2CFAA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20371</TotalTime>
  <Words>452</Words>
  <Application>Microsoft Office PowerPoint</Application>
  <PresentationFormat>On-screen Show (4:3)</PresentationFormat>
  <Paragraphs>89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Book Antiqua</vt:lpstr>
      <vt:lpstr>Lucida Sans</vt:lpstr>
      <vt:lpstr>Wingdings</vt:lpstr>
      <vt:lpstr>Wingdings 2</vt:lpstr>
      <vt:lpstr>Wingdings 3</vt:lpstr>
      <vt:lpstr>Apex</vt:lpstr>
      <vt:lpstr>PowerPoint Presentation</vt:lpstr>
      <vt:lpstr>Field Day 2025 Location Bar-K Ranch</vt:lpstr>
      <vt:lpstr>Field Day 2025 Location Bar-K Ranch</vt:lpstr>
      <vt:lpstr>Field Day 2025</vt:lpstr>
      <vt:lpstr>Field Day 2025</vt:lpstr>
      <vt:lpstr>Field Day 2025</vt:lpstr>
      <vt:lpstr>Bonus Points</vt:lpstr>
      <vt:lpstr>CQ Field Day!</vt:lpstr>
    </vt:vector>
  </TitlesOfParts>
  <Company>Lockheed 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EDL Overview</dc:title>
  <dc:creator>Lockheed Martin</dc:creator>
  <cp:lastModifiedBy>Scott Allen</cp:lastModifiedBy>
  <cp:revision>566</cp:revision>
  <cp:lastPrinted>2009-02-18T14:47:00Z</cp:lastPrinted>
  <dcterms:created xsi:type="dcterms:W3CDTF">2006-10-27T15:19:07Z</dcterms:created>
  <dcterms:modified xsi:type="dcterms:W3CDTF">2025-06-21T17:10:29Z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Sensitivity">
    <vt:lpwstr>1</vt:lpwstr>
  </property>
  <property fmtid="{D5CDD505-2E9C-101B-9397-08002B2CF9AE}" pid="3" name="SensitivityID">
    <vt:lpwstr>0</vt:lpwstr>
  </property>
  <property fmtid="{D5CDD505-2E9C-101B-9397-08002B2CF9AE}" pid="4" name="ThirdParty">
    <vt:lpwstr/>
  </property>
  <property fmtid="{D5CDD505-2E9C-101B-9397-08002B2CF9AE}" pid="5" name="Document Author">
    <vt:lpwstr>ACCT02\sallen19</vt:lpwstr>
  </property>
  <property fmtid="{D5CDD505-2E9C-101B-9397-08002B2CF9AE}" pid="6" name="OCI Restriction">
    <vt:bool>false</vt:bool>
  </property>
  <property fmtid="{D5CDD505-2E9C-101B-9397-08002B2CF9AE}" pid="7" name="OCI Additional Info">
    <vt:lpwstr/>
  </property>
  <property fmtid="{D5CDD505-2E9C-101B-9397-08002B2CF9AE}" pid="8" name="Allow Header Overwrite">
    <vt:lpwstr>-1</vt:lpwstr>
  </property>
  <property fmtid="{D5CDD505-2E9C-101B-9397-08002B2CF9AE}" pid="9" name="Allow Footer Overwrite">
    <vt:lpwstr>-1</vt:lpwstr>
  </property>
  <property fmtid="{D5CDD505-2E9C-101B-9397-08002B2CF9AE}" pid="10" name="Multiple Selected">
    <vt:lpwstr>-1</vt:lpwstr>
  </property>
  <property fmtid="{D5CDD505-2E9C-101B-9397-08002B2CF9AE}" pid="11" name="SIPHeaderWording">
    <vt:lpwstr/>
  </property>
  <property fmtid="{D5CDD505-2E9C-101B-9397-08002B2CF9AE}" pid="12" name="SIPLevel">
    <vt:lpwstr>0</vt:lpwstr>
  </property>
</Properties>
</file>